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3932" r:id="rId4"/>
    <p:sldId id="3936" r:id="rId5"/>
    <p:sldId id="3938" r:id="rId6"/>
    <p:sldId id="3937" r:id="rId7"/>
    <p:sldId id="3927" r:id="rId8"/>
    <p:sldId id="322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B6DB81-04FF-4DC0-B326-FA426F877066}" v="1" dt="2024-03-13T22:10:19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86" y="13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801" y="2925974"/>
            <a:ext cx="11449710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dangers of false teaching</a:t>
            </a:r>
            <a:br>
              <a:rPr lang="en-US" sz="4000" b="1" dirty="0"/>
            </a:br>
            <a:r>
              <a:rPr lang="en-US" sz="4000" b="1" dirty="0"/>
              <a:t>Matthew 16:5-12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March 24,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61" y="2543981"/>
            <a:ext cx="587553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Impenetrable Heart</a:t>
            </a: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16:1-4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05810-C43A-0EC6-0EA9-4C940EB5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7" y="0"/>
            <a:ext cx="9404723" cy="1400530"/>
          </a:xfrm>
        </p:spPr>
        <p:txBody>
          <a:bodyPr/>
          <a:lstStyle/>
          <a:p>
            <a:r>
              <a:rPr lang="en-US" dirty="0"/>
              <a:t>Progression of the hard-hearted religious leaders in Matthew…..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93CB1F-DB2C-40D8-3A2A-2B46D2BD7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492259"/>
              </p:ext>
            </p:extLst>
          </p:nvPr>
        </p:nvGraphicFramePr>
        <p:xfrm>
          <a:off x="69272" y="1577109"/>
          <a:ext cx="12053456" cy="509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867">
                  <a:extLst>
                    <a:ext uri="{9D8B030D-6E8A-4147-A177-3AD203B41FA5}">
                      <a16:colId xmlns:a16="http://schemas.microsoft.com/office/drawing/2014/main" val="932686725"/>
                    </a:ext>
                  </a:extLst>
                </a:gridCol>
                <a:gridCol w="3042458">
                  <a:extLst>
                    <a:ext uri="{9D8B030D-6E8A-4147-A177-3AD203B41FA5}">
                      <a16:colId xmlns:a16="http://schemas.microsoft.com/office/drawing/2014/main" val="127740352"/>
                    </a:ext>
                  </a:extLst>
                </a:gridCol>
                <a:gridCol w="3416531">
                  <a:extLst>
                    <a:ext uri="{9D8B030D-6E8A-4147-A177-3AD203B41FA5}">
                      <a16:colId xmlns:a16="http://schemas.microsoft.com/office/drawing/2014/main" val="249974503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858581088"/>
                    </a:ext>
                  </a:extLst>
                </a:gridCol>
              </a:tblGrid>
              <a:tr h="2871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Encounter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Religious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Jesus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Result/</a:t>
                      </a:r>
                    </a:p>
                    <a:p>
                      <a:pPr algn="ctr"/>
                      <a:r>
                        <a:rPr lang="en-US" sz="2800" dirty="0"/>
                        <a:t>Consequences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9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Investigate John the 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“Brood of vipers”, Repent!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 response/Left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94973"/>
                  </a:ext>
                </a:extLst>
              </a:tr>
              <a:tr h="457344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5-7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Attended &amp; listened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Sermon on the Mt.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“Astonished”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4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8:19-20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“I will follow…”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Not about this life…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Stopped following (shallow)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97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8-9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Observed miraculous 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Power over physical, natural, supernatural, forgiveness of sins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9:34 Miracles by the prince of demons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2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12:1-8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Why violate sabbath?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Why violate Word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Angered and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2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12:9-14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Do not heal on Sabbath!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Lawful to heal on the Sabbath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12:14 Conspired to kill Jesus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1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Confused…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Parables of the Kingdom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Only disciples understood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Matt.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Jerusalem involved…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You violate God’s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Offended &amp;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02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6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1B4D9-BC4E-CCAF-1138-3E4A8E3F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297" y="249302"/>
            <a:ext cx="9404723" cy="1400530"/>
          </a:xfrm>
        </p:spPr>
        <p:txBody>
          <a:bodyPr/>
          <a:lstStyle/>
          <a:p>
            <a:r>
              <a:rPr lang="en-US" dirty="0"/>
              <a:t>Matthew 16:1-4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0A4EC-216E-D1A9-F6F9-86349E955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297" y="992963"/>
            <a:ext cx="9994179" cy="13137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/>
              <a:t>Unholy alliance Pharisees &amp; Sadducees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04E4CE-CEBC-E430-4B50-5A0771DF7D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841422"/>
              </p:ext>
            </p:extLst>
          </p:nvPr>
        </p:nvGraphicFramePr>
        <p:xfrm>
          <a:off x="199505" y="1670938"/>
          <a:ext cx="1191213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13">
                  <a:extLst>
                    <a:ext uri="{9D8B030D-6E8A-4147-A177-3AD203B41FA5}">
                      <a16:colId xmlns:a16="http://schemas.microsoft.com/office/drawing/2014/main" val="1004196854"/>
                    </a:ext>
                  </a:extLst>
                </a:gridCol>
                <a:gridCol w="3970713">
                  <a:extLst>
                    <a:ext uri="{9D8B030D-6E8A-4147-A177-3AD203B41FA5}">
                      <a16:colId xmlns:a16="http://schemas.microsoft.com/office/drawing/2014/main" val="1308584633"/>
                    </a:ext>
                  </a:extLst>
                </a:gridCol>
                <a:gridCol w="3970713">
                  <a:extLst>
                    <a:ext uri="{9D8B030D-6E8A-4147-A177-3AD203B41FA5}">
                      <a16:colId xmlns:a16="http://schemas.microsoft.com/office/drawing/2014/main" val="1416174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Areas of 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Pharisees/Scribes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Sadducees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009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Doctrine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Conservative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Liberal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99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Authority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Tradition of Elders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Torah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8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Resurrection/Miracles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69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Rome/</a:t>
                      </a:r>
                      <a:r>
                        <a:rPr lang="en-US" sz="2400" b="1" dirty="0" err="1"/>
                        <a:t>Herods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Critics/despised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Pragmatic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Socially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Educated/Rabbi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Elite/Aristocratic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74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Politically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Represented the common people, respect of the masses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Chief Priest/majority in Sanhedrin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6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Power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Synogogues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The Temple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Hellenization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Resisted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Welcomed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3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Primary 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Religion/People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Politics/Power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83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65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1B4D9-BC4E-CCAF-1138-3E4A8E3F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Matthew 16:1-4 Impenetrable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0A4EC-216E-D1A9-F6F9-86349E955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Unholy alliance Pharisees &amp; Sadducees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Demand for a sign/proof from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Jesus: you are good at the mundane (weather), but don’t understand the times…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Evil and adulterous generation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Gracious offer of one more sign: Jonah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Then Jesus left them and departed….. </a:t>
            </a:r>
          </a:p>
        </p:txBody>
      </p:sp>
    </p:spTree>
    <p:extLst>
      <p:ext uri="{BB962C8B-B14F-4D97-AF65-F5344CB8AC3E}">
        <p14:creationId xmlns:p14="http://schemas.microsoft.com/office/powerpoint/2010/main" val="19938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480B-3021-A182-4BC9-22B93C99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Factors that harden the heart of 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D730-AEF6-03C0-5C50-01FDF9DAD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35001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Sin – John 3:19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Satan/demons – 2 Cor. 4:4; Matt. 13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God – Luke 19:42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4E72-1CED-D2BC-535D-6E33F6FA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276BD-4767-FC27-DFD6-7525396E6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56" y="1733941"/>
            <a:ext cx="11517535" cy="4195481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We are called to sow the seeds of God’s kingdom, but some seed will fall on hard soil.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Continual rejection of God’s Word will continually harden a person’s heart. Exodus 8-10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There may come a time when we need to release a person out of the Church – Matt. 18;  1 Cor. 5:5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We need to watch our lives carefully to ensure that our hearts do not become hard due to a) our love for sin; b) the wiles of the enemy – Hebrews 3:12-15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4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59155</TotalTime>
  <Words>455</Words>
  <Application>Microsoft Office PowerPoint</Application>
  <PresentationFormat>Widescreen</PresentationFormat>
  <Paragraphs>99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         The dangers of false teaching Matthew 16:5-12  Pastor Sam March 24, 2024</vt:lpstr>
      <vt:lpstr>Scripture Reading</vt:lpstr>
      <vt:lpstr>Progression of the hard-hearted religious leaders in Matthew…..</vt:lpstr>
      <vt:lpstr>Matthew 16:1-4</vt:lpstr>
      <vt:lpstr>Matthew 16:1-4 Impenetrable Heart</vt:lpstr>
      <vt:lpstr>Factors that harden the heart of man </vt:lpstr>
      <vt:lpstr>Key take-aways….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114</cp:revision>
  <cp:lastPrinted>2024-01-13T06:58:57Z</cp:lastPrinted>
  <dcterms:created xsi:type="dcterms:W3CDTF">2021-11-19T21:57:39Z</dcterms:created>
  <dcterms:modified xsi:type="dcterms:W3CDTF">2024-03-17T03:33:53Z</dcterms:modified>
</cp:coreProperties>
</file>