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07" r:id="rId2"/>
    <p:sldId id="571" r:id="rId3"/>
    <p:sldId id="3939" r:id="rId4"/>
    <p:sldId id="3940" r:id="rId5"/>
    <p:sldId id="322" r:id="rId6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801" y="2925974"/>
            <a:ext cx="11449710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dangers of false teaching</a:t>
            </a:r>
            <a:br>
              <a:rPr lang="en-US" sz="4000" b="1" dirty="0"/>
            </a:br>
            <a:r>
              <a:rPr lang="en-US" sz="4000" b="1" dirty="0"/>
              <a:t>Matthew 16:5-12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March 24,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61" y="2543981"/>
            <a:ext cx="587553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Dangers of false teaching</a:t>
            </a:r>
          </a:p>
          <a:p>
            <a:pPr marL="0" indent="0">
              <a:buNone/>
            </a:pPr>
            <a:r>
              <a:rPr lang="en-US" sz="3500" b="1">
                <a:solidFill>
                  <a:schemeClr val="bg1"/>
                </a:solidFill>
              </a:rPr>
              <a:t>Matthew 16:5-12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D51C-A8EA-5E9C-8896-D6F83AE3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Biblical points regarding false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51AD1-A144-CCD6-EEBC-8A03E05C4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37094"/>
            <a:ext cx="11068561" cy="4911305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The source: Satan/the evil one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It contradicts the Word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It is evident by an increase in evil or lawlessness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It is damning to those influenced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worst of it will come from within the Church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1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5DBF-8C5E-0BFB-9979-208788F2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solution?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84D2-4214-0EB3-F064-53557ECF9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58" y="2052918"/>
            <a:ext cx="11110823" cy="4195481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200" dirty="0"/>
              <a:t>Recognize that we are in a spiritual fight – Eph. 6:12</a:t>
            </a:r>
          </a:p>
          <a:p>
            <a:endParaRPr lang="en-US" sz="3200" dirty="0"/>
          </a:p>
          <a:p>
            <a:r>
              <a:rPr lang="en-US" sz="3200" dirty="0"/>
              <a:t> Be like the Bereans – examine everything in light of the Bible – Acts 17:11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 We must constantly test the  Spirits – 1 John 4:1-3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6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59534</TotalTime>
  <Words>145</Words>
  <Application>Microsoft Office PowerPoint</Application>
  <PresentationFormat>Widescreen</PresentationFormat>
  <Paragraphs>23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                   The dangers of false teaching Matthew 16:5-12  Pastor Sam March 24, 2024</vt:lpstr>
      <vt:lpstr>Scripture Reading</vt:lpstr>
      <vt:lpstr>Biblical points regarding false teaching</vt:lpstr>
      <vt:lpstr>What is the solution?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115</cp:revision>
  <cp:lastPrinted>2024-01-13T06:58:57Z</cp:lastPrinted>
  <dcterms:created xsi:type="dcterms:W3CDTF">2021-11-19T21:57:39Z</dcterms:created>
  <dcterms:modified xsi:type="dcterms:W3CDTF">2024-03-24T05:45:39Z</dcterms:modified>
</cp:coreProperties>
</file>