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307" r:id="rId2"/>
    <p:sldId id="571" r:id="rId3"/>
    <p:sldId id="3939" r:id="rId4"/>
    <p:sldId id="3940" r:id="rId5"/>
    <p:sldId id="322" r:id="rId6"/>
  </p:sldIdLst>
  <p:sldSz cx="12192000" cy="6858000"/>
  <p:notesSz cx="7099300" cy="9385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7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76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>
              <a:defRPr sz="1200"/>
            </a:lvl1pPr>
          </a:lstStyle>
          <a:p>
            <a:fld id="{867E5A53-2486-4E3A-8424-3F8493DB3F12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29275" cy="3167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92" tIns="47096" rIns="94192" bIns="4709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516676"/>
            <a:ext cx="5679440" cy="3695462"/>
          </a:xfrm>
          <a:prstGeom prst="rect">
            <a:avLst/>
          </a:prstGeom>
        </p:spPr>
        <p:txBody>
          <a:bodyPr vert="horz" lIns="94192" tIns="47096" rIns="94192" bIns="4709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>
              <a:defRPr sz="1200"/>
            </a:lvl1pPr>
          </a:lstStyle>
          <a:p>
            <a:fld id="{9F14B8F8-0443-4C6A-B857-252263001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90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7A8AF-46BA-495D-A6A9-C4E1AA5DC2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86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4B8F8-0443-4C6A-B857-2522630016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64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4B8F8-0443-4C6A-B857-2522630016E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642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3/23/2024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6ED4976-C005-124C-49C8-239BBCB1128F}"/>
              </a:ext>
            </a:extLst>
          </p:cNvPr>
          <p:cNvSpPr/>
          <p:nvPr userDrawn="1"/>
        </p:nvSpPr>
        <p:spPr>
          <a:xfrm>
            <a:off x="1055716" y="473825"/>
            <a:ext cx="3923608" cy="202830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logo with a cross on it&#10;&#10;Description automatically generated">
            <a:extLst>
              <a:ext uri="{FF2B5EF4-FFF2-40B4-BE49-F238E27FC236}">
                <a16:creationId xmlns:a16="http://schemas.microsoft.com/office/drawing/2014/main" id="{53B2679F-FC95-EBB0-891D-431A4DED7E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46909" y="613901"/>
            <a:ext cx="3407705" cy="17481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3/23/2024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3/23/2024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1"/>
              </a:buClr>
              <a:defRPr sz="4000"/>
            </a:lvl1pPr>
            <a:lvl2pPr>
              <a:buClr>
                <a:schemeClr val="tx1"/>
              </a:buClr>
              <a:defRPr sz="3600"/>
            </a:lvl2pPr>
            <a:lvl3pPr>
              <a:buClr>
                <a:schemeClr val="tx1"/>
              </a:buClr>
              <a:defRPr sz="3200"/>
            </a:lvl3pPr>
            <a:lvl4pPr>
              <a:buClr>
                <a:schemeClr val="tx1"/>
              </a:buClr>
              <a:defRPr sz="2800"/>
            </a:lvl4pPr>
            <a:lvl5pPr>
              <a:buClr>
                <a:schemeClr val="tx1"/>
              </a:buClr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3/23/2024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3/23/2024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3/23/2024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3/23/2024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32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4801" y="2925974"/>
            <a:ext cx="11449710" cy="3329581"/>
          </a:xfrm>
        </p:spPr>
        <p:txBody>
          <a:bodyPr/>
          <a:lstStyle/>
          <a:p>
            <a:br>
              <a:rPr lang="en-US" sz="4400" dirty="0"/>
            </a:br>
            <a:br>
              <a:rPr lang="en-US" sz="4000" dirty="0"/>
            </a:br>
            <a:r>
              <a:rPr lang="en-US" sz="1800" dirty="0"/>
              <a:t> </a:t>
            </a: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en-US" sz="4000" b="1" dirty="0"/>
              <a:t>The dangers of false teaching</a:t>
            </a:r>
            <a:br>
              <a:rPr lang="en-US" sz="4000" b="1" dirty="0"/>
            </a:br>
            <a:r>
              <a:rPr lang="en-US" sz="4000" b="1" dirty="0"/>
              <a:t>Matthew 16:5-12</a:t>
            </a:r>
            <a:br>
              <a:rPr lang="en-US" sz="4000" b="1" dirty="0"/>
            </a:br>
            <a:br>
              <a:rPr lang="en-US" sz="4400" b="1" dirty="0"/>
            </a:br>
            <a:r>
              <a:rPr lang="en-US" sz="4000" b="1" dirty="0"/>
              <a:t>Pastor Sam</a:t>
            </a:r>
            <a:br>
              <a:rPr lang="en-US" sz="4000" b="1" dirty="0"/>
            </a:br>
            <a:r>
              <a:rPr lang="en-US" sz="4000" b="1" dirty="0"/>
              <a:t>March 24, 2024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114326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>
            <a:extLst>
              <a:ext uri="{FF2B5EF4-FFF2-40B4-BE49-F238E27FC236}">
                <a16:creationId xmlns:a16="http://schemas.microsoft.com/office/drawing/2014/main" id="{32454A55-8D0E-4288-BA8C-0F28467A20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2716DD-F5F3-430D-BFCF-5E702467F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n-US" b="1"/>
              <a:t>Scripture Reading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BF945A-4452-4881-AF25-582DE1943C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924298"/>
            <a:ext cx="12192417" cy="293370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7BF02DAB-EEF0-487F-A106-B70843EA6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1695" cy="2802467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FECBB-AA81-4985-9C05-58FD5E565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661" y="2543981"/>
            <a:ext cx="5875534" cy="365868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500" b="1" dirty="0">
                <a:solidFill>
                  <a:schemeClr val="bg1"/>
                </a:solidFill>
              </a:rPr>
              <a:t>Dangers of false teaching</a:t>
            </a:r>
          </a:p>
          <a:p>
            <a:pPr marL="0" indent="0">
              <a:buNone/>
            </a:pPr>
            <a:r>
              <a:rPr lang="en-US" sz="3500" b="1">
                <a:solidFill>
                  <a:schemeClr val="bg1"/>
                </a:solidFill>
              </a:rPr>
              <a:t>Matthew 16:5-12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FA416A-02F5-4763-B73B-06432EE512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1916" y="3220819"/>
            <a:ext cx="5451627" cy="2316941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739693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2D51C-A8EA-5E9C-8896-D6F83AE33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Biblical points regarding false teaching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51AD1-A144-CCD6-EEBC-8A03E05C4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337094"/>
            <a:ext cx="11068561" cy="4911305"/>
          </a:xfrm>
        </p:spPr>
        <p:txBody>
          <a:bodyPr>
            <a:normAutofit fontScale="92500"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dirty="0"/>
              <a:t>The source: Satan/the evil one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It contradicts the Word of God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It is evident by an increase in evil or lawlessness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It is damning to those influenced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The worst of it will come from within the Church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017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35DBF-8C5E-0BFB-9979-208788F2D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solution?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384D2-4214-0EB3-F064-53557ECF9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958" y="2052918"/>
            <a:ext cx="11110823" cy="4195481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sz="3200" dirty="0"/>
              <a:t>Recognize that we are in a spiritual fight – Eph. 6:12</a:t>
            </a:r>
          </a:p>
          <a:p>
            <a:endParaRPr lang="en-US" sz="3200" dirty="0"/>
          </a:p>
          <a:p>
            <a:r>
              <a:rPr lang="en-US" sz="3200" dirty="0"/>
              <a:t> Be like the Bereans – examine everything in light of the Bible – Acts 17:11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 We must constantly test the  Spirits – 1 John 4:1-3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961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r>
              <a:rPr lang="en-US" sz="6000" b="1"/>
              <a:t>To God be the glory! 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2057771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59534</TotalTime>
  <Words>145</Words>
  <Application>Microsoft Office PowerPoint</Application>
  <PresentationFormat>Widescreen</PresentationFormat>
  <Paragraphs>23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Wingdings 3</vt:lpstr>
      <vt:lpstr>Ion</vt:lpstr>
      <vt:lpstr>                   The dangers of false teaching Matthew 16:5-12  Pastor Sam March 24, 2024</vt:lpstr>
      <vt:lpstr>Scripture Reading</vt:lpstr>
      <vt:lpstr>Biblical points regarding false teaching</vt:lpstr>
      <vt:lpstr>What is the solution?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contrarian wisdom of God  Isaiah 55:8-9</dc:title>
  <dc:creator>Samuel Kim</dc:creator>
  <cp:lastModifiedBy>Samuel Kim</cp:lastModifiedBy>
  <cp:revision>115</cp:revision>
  <cp:lastPrinted>2024-01-13T06:58:57Z</cp:lastPrinted>
  <dcterms:created xsi:type="dcterms:W3CDTF">2021-11-19T21:57:39Z</dcterms:created>
  <dcterms:modified xsi:type="dcterms:W3CDTF">2024-03-24T05:45:39Z</dcterms:modified>
</cp:coreProperties>
</file>