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883" r:id="rId4"/>
  </p:sldMasterIdLst>
  <p:notesMasterIdLst>
    <p:notesMasterId r:id="rId21"/>
  </p:notesMasterIdLst>
  <p:handoutMasterIdLst>
    <p:handoutMasterId r:id="rId22"/>
  </p:handoutMasterIdLst>
  <p:sldIdLst>
    <p:sldId id="325" r:id="rId5"/>
    <p:sldId id="307" r:id="rId6"/>
    <p:sldId id="324" r:id="rId7"/>
    <p:sldId id="338" r:id="rId8"/>
    <p:sldId id="312" r:id="rId9"/>
    <p:sldId id="339" r:id="rId10"/>
    <p:sldId id="317" r:id="rId11"/>
    <p:sldId id="336" r:id="rId12"/>
    <p:sldId id="334" r:id="rId13"/>
    <p:sldId id="340" r:id="rId14"/>
    <p:sldId id="337" r:id="rId15"/>
    <p:sldId id="321" r:id="rId16"/>
    <p:sldId id="341" r:id="rId17"/>
    <p:sldId id="342" r:id="rId18"/>
    <p:sldId id="344" r:id="rId19"/>
    <p:sldId id="345" r:id="rId20"/>
  </p:sldIdLst>
  <p:sldSz cx="12192000" cy="6858000"/>
  <p:notesSz cx="7102475" cy="93884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F5AB1C69-6EDB-4FF4-983F-18BD219EF322}">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4995" autoAdjust="0"/>
    <p:restoredTop sz="93447" autoAdjust="0"/>
  </p:normalViewPr>
  <p:slideViewPr>
    <p:cSldViewPr snapToGrid="0">
      <p:cViewPr>
        <p:scale>
          <a:sx n="50" d="100"/>
          <a:sy n="50" d="100"/>
        </p:scale>
        <p:origin x="1284" y="264"/>
      </p:cViewPr>
      <p:guideLst/>
    </p:cSldViewPr>
  </p:slideViewPr>
  <p:outlineViewPr>
    <p:cViewPr>
      <p:scale>
        <a:sx n="33" d="100"/>
        <a:sy n="33" d="100"/>
      </p:scale>
      <p:origin x="0" y="-10184"/>
    </p:cViewPr>
  </p:outlineViewPr>
  <p:notesTextViewPr>
    <p:cViewPr>
      <p:scale>
        <a:sx n="1" d="1"/>
        <a:sy n="1" d="1"/>
      </p:scale>
      <p:origin x="0" y="0"/>
    </p:cViewPr>
  </p:notesTextViewPr>
  <p:sorterViewPr>
    <p:cViewPr>
      <p:scale>
        <a:sx n="80" d="100"/>
        <a:sy n="80" d="100"/>
      </p:scale>
      <p:origin x="0" y="-2060"/>
    </p:cViewPr>
  </p:sorterViewPr>
  <p:notesViewPr>
    <p:cSldViewPr snapToGrid="0">
      <p:cViewPr varScale="1">
        <p:scale>
          <a:sx n="67" d="100"/>
          <a:sy n="67" d="100"/>
        </p:scale>
        <p:origin x="3120" y="72"/>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notesMaster" Target="notesMasters/notes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004B9809-3C73-CA2B-1791-620EA168CC06}"/>
              </a:ext>
            </a:extLst>
          </p:cNvPr>
          <p:cNvSpPr>
            <a:spLocks noGrp="1"/>
          </p:cNvSpPr>
          <p:nvPr>
            <p:ph type="hdr" sz="quarter"/>
          </p:nvPr>
        </p:nvSpPr>
        <p:spPr>
          <a:xfrm>
            <a:off x="0" y="0"/>
            <a:ext cx="3077739" cy="471054"/>
          </a:xfrm>
          <a:prstGeom prst="rect">
            <a:avLst/>
          </a:prstGeom>
        </p:spPr>
        <p:txBody>
          <a:bodyPr vert="horz" lIns="94229" tIns="47114" rIns="94229" bIns="47114" rtlCol="0"/>
          <a:lstStyle>
            <a:lvl1pPr algn="l">
              <a:defRPr sz="1200"/>
            </a:lvl1pPr>
          </a:lstStyle>
          <a:p>
            <a:endParaRPr lang="en-US" dirty="0"/>
          </a:p>
        </p:txBody>
      </p:sp>
      <p:sp>
        <p:nvSpPr>
          <p:cNvPr id="3" name="Date Placeholder 2">
            <a:extLst>
              <a:ext uri="{FF2B5EF4-FFF2-40B4-BE49-F238E27FC236}">
                <a16:creationId xmlns:a16="http://schemas.microsoft.com/office/drawing/2014/main" id="{1C7B1C58-A1FD-D1E1-33AB-1303C48435C6}"/>
              </a:ext>
            </a:extLst>
          </p:cNvPr>
          <p:cNvSpPr>
            <a:spLocks noGrp="1"/>
          </p:cNvSpPr>
          <p:nvPr>
            <p:ph type="dt" sz="quarter" idx="1"/>
          </p:nvPr>
        </p:nvSpPr>
        <p:spPr>
          <a:xfrm>
            <a:off x="4023092" y="0"/>
            <a:ext cx="3077739" cy="471054"/>
          </a:xfrm>
          <a:prstGeom prst="rect">
            <a:avLst/>
          </a:prstGeom>
        </p:spPr>
        <p:txBody>
          <a:bodyPr vert="horz" lIns="94229" tIns="47114" rIns="94229" bIns="47114" rtlCol="0"/>
          <a:lstStyle>
            <a:lvl1pPr algn="r">
              <a:defRPr sz="1200"/>
            </a:lvl1pPr>
          </a:lstStyle>
          <a:p>
            <a:fld id="{166AA30A-158D-435B-B1F3-6FF82BD60FDF}" type="datetimeFigureOut">
              <a:rPr lang="en-US" smtClean="0"/>
              <a:t>6/15/2025</a:t>
            </a:fld>
            <a:endParaRPr lang="en-US" dirty="0"/>
          </a:p>
        </p:txBody>
      </p:sp>
      <p:sp>
        <p:nvSpPr>
          <p:cNvPr id="4" name="Footer Placeholder 3">
            <a:extLst>
              <a:ext uri="{FF2B5EF4-FFF2-40B4-BE49-F238E27FC236}">
                <a16:creationId xmlns:a16="http://schemas.microsoft.com/office/drawing/2014/main" id="{4717A0D9-659F-DDC6-CBD8-29B61E0FF7EE}"/>
              </a:ext>
            </a:extLst>
          </p:cNvPr>
          <p:cNvSpPr>
            <a:spLocks noGrp="1"/>
          </p:cNvSpPr>
          <p:nvPr>
            <p:ph type="ftr" sz="quarter" idx="2"/>
          </p:nvPr>
        </p:nvSpPr>
        <p:spPr>
          <a:xfrm>
            <a:off x="0" y="8917422"/>
            <a:ext cx="3077739" cy="471053"/>
          </a:xfrm>
          <a:prstGeom prst="rect">
            <a:avLst/>
          </a:prstGeom>
        </p:spPr>
        <p:txBody>
          <a:bodyPr vert="horz" lIns="94229" tIns="47114" rIns="94229" bIns="47114"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AF9E0617-6128-05F5-8F48-6A0A1D1479EA}"/>
              </a:ext>
            </a:extLst>
          </p:cNvPr>
          <p:cNvSpPr>
            <a:spLocks noGrp="1"/>
          </p:cNvSpPr>
          <p:nvPr>
            <p:ph type="sldNum" sz="quarter" idx="3"/>
          </p:nvPr>
        </p:nvSpPr>
        <p:spPr>
          <a:xfrm>
            <a:off x="4023092" y="8917422"/>
            <a:ext cx="3077739" cy="471053"/>
          </a:xfrm>
          <a:prstGeom prst="rect">
            <a:avLst/>
          </a:prstGeom>
        </p:spPr>
        <p:txBody>
          <a:bodyPr vert="horz" lIns="94229" tIns="47114" rIns="94229" bIns="47114" rtlCol="0" anchor="b"/>
          <a:lstStyle>
            <a:lvl1pPr algn="r">
              <a:defRPr sz="1200"/>
            </a:lvl1pPr>
          </a:lstStyle>
          <a:p>
            <a:fld id="{4C0A24AC-02A6-46A1-A072-EAC8AC25DCA5}" type="slidenum">
              <a:rPr lang="en-US" smtClean="0"/>
              <a:t>‹#›</a:t>
            </a:fld>
            <a:endParaRPr lang="en-US" dirty="0"/>
          </a:p>
        </p:txBody>
      </p:sp>
    </p:spTree>
    <p:extLst>
      <p:ext uri="{BB962C8B-B14F-4D97-AF65-F5344CB8AC3E}">
        <p14:creationId xmlns:p14="http://schemas.microsoft.com/office/powerpoint/2010/main" val="408391982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7739" cy="471054"/>
          </a:xfrm>
          <a:prstGeom prst="rect">
            <a:avLst/>
          </a:prstGeom>
        </p:spPr>
        <p:txBody>
          <a:bodyPr vert="horz" lIns="94229" tIns="47114" rIns="94229" bIns="47114" rtlCol="0"/>
          <a:lstStyle>
            <a:lvl1pPr algn="l">
              <a:defRPr sz="1200"/>
            </a:lvl1pPr>
          </a:lstStyle>
          <a:p>
            <a:endParaRPr lang="en-US" dirty="0"/>
          </a:p>
        </p:txBody>
      </p:sp>
      <p:sp>
        <p:nvSpPr>
          <p:cNvPr id="3" name="Date Placeholder 2"/>
          <p:cNvSpPr>
            <a:spLocks noGrp="1"/>
          </p:cNvSpPr>
          <p:nvPr>
            <p:ph type="dt" idx="1"/>
          </p:nvPr>
        </p:nvSpPr>
        <p:spPr>
          <a:xfrm>
            <a:off x="4023092" y="0"/>
            <a:ext cx="3077739" cy="471054"/>
          </a:xfrm>
          <a:prstGeom prst="rect">
            <a:avLst/>
          </a:prstGeom>
        </p:spPr>
        <p:txBody>
          <a:bodyPr vert="horz" lIns="94229" tIns="47114" rIns="94229" bIns="47114" rtlCol="0"/>
          <a:lstStyle>
            <a:lvl1pPr algn="r">
              <a:defRPr sz="1200"/>
            </a:lvl1pPr>
          </a:lstStyle>
          <a:p>
            <a:fld id="{E36A0313-F537-4ED0-973B-4729E10A826A}" type="datetimeFigureOut">
              <a:rPr lang="en-US" smtClean="0"/>
              <a:t>6/15/2025</a:t>
            </a:fld>
            <a:endParaRPr lang="en-US" dirty="0"/>
          </a:p>
        </p:txBody>
      </p:sp>
      <p:sp>
        <p:nvSpPr>
          <p:cNvPr id="4" name="Slide Image Placeholder 3"/>
          <p:cNvSpPr>
            <a:spLocks noGrp="1" noRot="1" noChangeAspect="1"/>
          </p:cNvSpPr>
          <p:nvPr>
            <p:ph type="sldImg" idx="2"/>
          </p:nvPr>
        </p:nvSpPr>
        <p:spPr>
          <a:xfrm>
            <a:off x="735013" y="1173163"/>
            <a:ext cx="5632450" cy="3168650"/>
          </a:xfrm>
          <a:prstGeom prst="rect">
            <a:avLst/>
          </a:prstGeom>
          <a:noFill/>
          <a:ln w="12700">
            <a:solidFill>
              <a:prstClr val="black"/>
            </a:solidFill>
          </a:ln>
        </p:spPr>
        <p:txBody>
          <a:bodyPr vert="horz" lIns="94229" tIns="47114" rIns="94229" bIns="47114" rtlCol="0" anchor="ctr"/>
          <a:lstStyle/>
          <a:p>
            <a:endParaRPr lang="en-US" dirty="0"/>
          </a:p>
        </p:txBody>
      </p:sp>
      <p:sp>
        <p:nvSpPr>
          <p:cNvPr id="5" name="Notes Placeholder 4"/>
          <p:cNvSpPr>
            <a:spLocks noGrp="1"/>
          </p:cNvSpPr>
          <p:nvPr>
            <p:ph type="body" sz="quarter" idx="3"/>
          </p:nvPr>
        </p:nvSpPr>
        <p:spPr>
          <a:xfrm>
            <a:off x="710248" y="4518204"/>
            <a:ext cx="5681980" cy="3696712"/>
          </a:xfrm>
          <a:prstGeom prst="rect">
            <a:avLst/>
          </a:prstGeom>
        </p:spPr>
        <p:txBody>
          <a:bodyPr vert="horz" lIns="94229" tIns="47114" rIns="94229" bIns="47114"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917422"/>
            <a:ext cx="3077739" cy="471053"/>
          </a:xfrm>
          <a:prstGeom prst="rect">
            <a:avLst/>
          </a:prstGeom>
        </p:spPr>
        <p:txBody>
          <a:bodyPr vert="horz" lIns="94229" tIns="47114" rIns="94229" bIns="47114" rtlCol="0" anchor="b"/>
          <a:lstStyle>
            <a:lvl1pPr algn="l">
              <a:defRPr sz="1200"/>
            </a:lvl1pPr>
          </a:lstStyle>
          <a:p>
            <a:endParaRPr lang="en-US" dirty="0"/>
          </a:p>
        </p:txBody>
      </p:sp>
      <p:sp>
        <p:nvSpPr>
          <p:cNvPr id="7" name="Slide Number Placeholder 6"/>
          <p:cNvSpPr>
            <a:spLocks noGrp="1"/>
          </p:cNvSpPr>
          <p:nvPr>
            <p:ph type="sldNum" sz="quarter" idx="5"/>
          </p:nvPr>
        </p:nvSpPr>
        <p:spPr>
          <a:xfrm>
            <a:off x="4023092" y="8917422"/>
            <a:ext cx="3077739" cy="471053"/>
          </a:xfrm>
          <a:prstGeom prst="rect">
            <a:avLst/>
          </a:prstGeom>
        </p:spPr>
        <p:txBody>
          <a:bodyPr vert="horz" lIns="94229" tIns="47114" rIns="94229" bIns="47114" rtlCol="0" anchor="b"/>
          <a:lstStyle>
            <a:lvl1pPr algn="r">
              <a:defRPr sz="1200"/>
            </a:lvl1pPr>
          </a:lstStyle>
          <a:p>
            <a:fld id="{0DC92804-03A6-47F6-A893-4DDB8903A808}" type="slidenum">
              <a:rPr lang="en-US" smtClean="0"/>
              <a:t>‹#›</a:t>
            </a:fld>
            <a:endParaRPr lang="en-US" dirty="0"/>
          </a:p>
        </p:txBody>
      </p:sp>
    </p:spTree>
    <p:extLst>
      <p:ext uri="{BB962C8B-B14F-4D97-AF65-F5344CB8AC3E}">
        <p14:creationId xmlns:p14="http://schemas.microsoft.com/office/powerpoint/2010/main" val="294471735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DC92804-03A6-47F6-A893-4DDB8903A808}" type="slidenum">
              <a:rPr lang="en-US" smtClean="0"/>
              <a:t>1</a:t>
            </a:fld>
            <a:endParaRPr lang="en-US" dirty="0"/>
          </a:p>
        </p:txBody>
      </p:sp>
    </p:spTree>
    <p:extLst>
      <p:ext uri="{BB962C8B-B14F-4D97-AF65-F5344CB8AC3E}">
        <p14:creationId xmlns:p14="http://schemas.microsoft.com/office/powerpoint/2010/main" val="64284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DC92804-03A6-47F6-A893-4DDB8903A808}" type="slidenum">
              <a:rPr lang="en-US" smtClean="0"/>
              <a:t>10</a:t>
            </a:fld>
            <a:endParaRPr lang="en-US" dirty="0"/>
          </a:p>
        </p:txBody>
      </p:sp>
    </p:spTree>
    <p:extLst>
      <p:ext uri="{BB962C8B-B14F-4D97-AF65-F5344CB8AC3E}">
        <p14:creationId xmlns:p14="http://schemas.microsoft.com/office/powerpoint/2010/main" val="421475488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DC92804-03A6-47F6-A893-4DDB8903A808}" type="slidenum">
              <a:rPr lang="en-US" smtClean="0"/>
              <a:t>11</a:t>
            </a:fld>
            <a:endParaRPr lang="en-US" dirty="0"/>
          </a:p>
        </p:txBody>
      </p:sp>
    </p:spTree>
    <p:extLst>
      <p:ext uri="{BB962C8B-B14F-4D97-AF65-F5344CB8AC3E}">
        <p14:creationId xmlns:p14="http://schemas.microsoft.com/office/powerpoint/2010/main" val="229487333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DC92804-03A6-47F6-A893-4DDB8903A808}" type="slidenum">
              <a:rPr lang="en-US" smtClean="0"/>
              <a:t>12</a:t>
            </a:fld>
            <a:endParaRPr lang="en-US" dirty="0"/>
          </a:p>
        </p:txBody>
      </p:sp>
    </p:spTree>
    <p:extLst>
      <p:ext uri="{BB962C8B-B14F-4D97-AF65-F5344CB8AC3E}">
        <p14:creationId xmlns:p14="http://schemas.microsoft.com/office/powerpoint/2010/main" val="425584174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DC92804-03A6-47F6-A893-4DDB8903A808}" type="slidenum">
              <a:rPr lang="en-US" smtClean="0"/>
              <a:t>2</a:t>
            </a:fld>
            <a:endParaRPr lang="en-US" dirty="0"/>
          </a:p>
        </p:txBody>
      </p:sp>
    </p:spTree>
    <p:extLst>
      <p:ext uri="{BB962C8B-B14F-4D97-AF65-F5344CB8AC3E}">
        <p14:creationId xmlns:p14="http://schemas.microsoft.com/office/powerpoint/2010/main" val="144118234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DC92804-03A6-47F6-A893-4DDB8903A808}" type="slidenum">
              <a:rPr lang="en-US" smtClean="0"/>
              <a:t>3</a:t>
            </a:fld>
            <a:endParaRPr lang="en-US" dirty="0"/>
          </a:p>
        </p:txBody>
      </p:sp>
    </p:spTree>
    <p:extLst>
      <p:ext uri="{BB962C8B-B14F-4D97-AF65-F5344CB8AC3E}">
        <p14:creationId xmlns:p14="http://schemas.microsoft.com/office/powerpoint/2010/main" val="152021958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DC92804-03A6-47F6-A893-4DDB8903A808}" type="slidenum">
              <a:rPr lang="en-US" smtClean="0"/>
              <a:t>4</a:t>
            </a:fld>
            <a:endParaRPr lang="en-US" dirty="0"/>
          </a:p>
        </p:txBody>
      </p:sp>
    </p:spTree>
    <p:extLst>
      <p:ext uri="{BB962C8B-B14F-4D97-AF65-F5344CB8AC3E}">
        <p14:creationId xmlns:p14="http://schemas.microsoft.com/office/powerpoint/2010/main" val="349583975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DC92804-03A6-47F6-A893-4DDB8903A808}" type="slidenum">
              <a:rPr lang="en-US" smtClean="0"/>
              <a:t>5</a:t>
            </a:fld>
            <a:endParaRPr lang="en-US" dirty="0"/>
          </a:p>
        </p:txBody>
      </p:sp>
    </p:spTree>
    <p:extLst>
      <p:ext uri="{BB962C8B-B14F-4D97-AF65-F5344CB8AC3E}">
        <p14:creationId xmlns:p14="http://schemas.microsoft.com/office/powerpoint/2010/main" val="183897730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DC92804-03A6-47F6-A893-4DDB8903A808}" type="slidenum">
              <a:rPr lang="en-US" smtClean="0"/>
              <a:t>6</a:t>
            </a:fld>
            <a:endParaRPr lang="en-US" dirty="0"/>
          </a:p>
        </p:txBody>
      </p:sp>
    </p:spTree>
    <p:extLst>
      <p:ext uri="{BB962C8B-B14F-4D97-AF65-F5344CB8AC3E}">
        <p14:creationId xmlns:p14="http://schemas.microsoft.com/office/powerpoint/2010/main" val="304603434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42289">
              <a:defRPr/>
            </a:pPr>
            <a:endParaRPr lang="en-US" dirty="0"/>
          </a:p>
        </p:txBody>
      </p:sp>
      <p:sp>
        <p:nvSpPr>
          <p:cNvPr id="4" name="Slide Number Placeholder 3"/>
          <p:cNvSpPr>
            <a:spLocks noGrp="1"/>
          </p:cNvSpPr>
          <p:nvPr>
            <p:ph type="sldNum" sz="quarter" idx="5"/>
          </p:nvPr>
        </p:nvSpPr>
        <p:spPr/>
        <p:txBody>
          <a:bodyPr/>
          <a:lstStyle/>
          <a:p>
            <a:fld id="{0DC92804-03A6-47F6-A893-4DDB8903A808}" type="slidenum">
              <a:rPr lang="en-US" smtClean="0"/>
              <a:t>7</a:t>
            </a:fld>
            <a:endParaRPr lang="en-US" dirty="0"/>
          </a:p>
        </p:txBody>
      </p:sp>
    </p:spTree>
    <p:extLst>
      <p:ext uri="{BB962C8B-B14F-4D97-AF65-F5344CB8AC3E}">
        <p14:creationId xmlns:p14="http://schemas.microsoft.com/office/powerpoint/2010/main" val="419420652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DC92804-03A6-47F6-A893-4DDB8903A808}" type="slidenum">
              <a:rPr lang="en-US" smtClean="0"/>
              <a:t>8</a:t>
            </a:fld>
            <a:endParaRPr lang="en-US" dirty="0"/>
          </a:p>
        </p:txBody>
      </p:sp>
    </p:spTree>
    <p:extLst>
      <p:ext uri="{BB962C8B-B14F-4D97-AF65-F5344CB8AC3E}">
        <p14:creationId xmlns:p14="http://schemas.microsoft.com/office/powerpoint/2010/main" val="38497202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DC92804-03A6-47F6-A893-4DDB8903A808}" type="slidenum">
              <a:rPr lang="en-US" smtClean="0"/>
              <a:t>9</a:t>
            </a:fld>
            <a:endParaRPr lang="en-US" dirty="0"/>
          </a:p>
        </p:txBody>
      </p:sp>
    </p:spTree>
    <p:extLst>
      <p:ext uri="{BB962C8B-B14F-4D97-AF65-F5344CB8AC3E}">
        <p14:creationId xmlns:p14="http://schemas.microsoft.com/office/powerpoint/2010/main" val="227362342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BC7A07-96C3-42AF-943D-953C86C3DAAD}"/>
              </a:ext>
            </a:extLst>
          </p:cNvPr>
          <p:cNvSpPr>
            <a:spLocks noGrp="1"/>
          </p:cNvSpPr>
          <p:nvPr>
            <p:ph type="ctrTitle"/>
          </p:nvPr>
        </p:nvSpPr>
        <p:spPr>
          <a:xfrm>
            <a:off x="1490472" y="1463557"/>
            <a:ext cx="9144000" cy="2387600"/>
          </a:xfrm>
        </p:spPr>
        <p:txBody>
          <a:bodyPr anchor="b">
            <a:normAutofit/>
          </a:bodyPr>
          <a:lstStyle>
            <a:lvl1pPr algn="ctr">
              <a:lnSpc>
                <a:spcPct val="90000"/>
              </a:lnSpc>
              <a:defRPr sz="5200"/>
            </a:lvl1pPr>
          </a:lstStyle>
          <a:p>
            <a:r>
              <a:rPr lang="en-US"/>
              <a:t>Click to edit Master title style</a:t>
            </a:r>
            <a:endParaRPr lang="en-US" dirty="0"/>
          </a:p>
        </p:txBody>
      </p:sp>
      <p:sp>
        <p:nvSpPr>
          <p:cNvPr id="3" name="Subtitle 2">
            <a:extLst>
              <a:ext uri="{FF2B5EF4-FFF2-40B4-BE49-F238E27FC236}">
                <a16:creationId xmlns:a16="http://schemas.microsoft.com/office/drawing/2014/main" id="{8CEE38DF-F503-4E79-B1B0-16489708A1B5}"/>
              </a:ext>
            </a:extLst>
          </p:cNvPr>
          <p:cNvSpPr>
            <a:spLocks noGrp="1"/>
          </p:cNvSpPr>
          <p:nvPr>
            <p:ph type="subTitle" idx="1"/>
          </p:nvPr>
        </p:nvSpPr>
        <p:spPr>
          <a:xfrm>
            <a:off x="1490472" y="3943232"/>
            <a:ext cx="9144000" cy="1655762"/>
          </a:xfrm>
        </p:spPr>
        <p:txBody>
          <a:bodyPr>
            <a:normAutofit/>
          </a:bodyPr>
          <a:lstStyle>
            <a:lvl1pPr marL="0" indent="0" algn="ctr">
              <a:lnSpc>
                <a:spcPct val="110000"/>
              </a:lnSpc>
              <a:buNone/>
              <a:defRPr sz="2400" baseline="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14" name="Date Placeholder 13">
            <a:extLst>
              <a:ext uri="{FF2B5EF4-FFF2-40B4-BE49-F238E27FC236}">
                <a16:creationId xmlns:a16="http://schemas.microsoft.com/office/drawing/2014/main" id="{46538D75-00C2-DE73-4C65-FE94AC658370}"/>
              </a:ext>
            </a:extLst>
          </p:cNvPr>
          <p:cNvSpPr>
            <a:spLocks noGrp="1"/>
          </p:cNvSpPr>
          <p:nvPr>
            <p:ph type="dt" sz="half" idx="10"/>
          </p:nvPr>
        </p:nvSpPr>
        <p:spPr/>
        <p:txBody>
          <a:bodyPr/>
          <a:lstStyle/>
          <a:p>
            <a:r>
              <a:rPr lang="en-US"/>
              <a:t>20XX</a:t>
            </a:r>
            <a:endParaRPr lang="en-US" dirty="0"/>
          </a:p>
        </p:txBody>
      </p:sp>
      <p:sp>
        <p:nvSpPr>
          <p:cNvPr id="16" name="Footer Placeholder 15">
            <a:extLst>
              <a:ext uri="{FF2B5EF4-FFF2-40B4-BE49-F238E27FC236}">
                <a16:creationId xmlns:a16="http://schemas.microsoft.com/office/drawing/2014/main" id="{6B601B81-68C1-B63A-105C-EC637DF56CB7}"/>
              </a:ext>
            </a:extLst>
          </p:cNvPr>
          <p:cNvSpPr>
            <a:spLocks noGrp="1"/>
          </p:cNvSpPr>
          <p:nvPr>
            <p:ph type="ftr" sz="quarter" idx="11"/>
          </p:nvPr>
        </p:nvSpPr>
        <p:spPr/>
        <p:txBody>
          <a:bodyPr/>
          <a:lstStyle/>
          <a:p>
            <a:r>
              <a:rPr lang="en-US"/>
              <a:t>Sample Footer Text</a:t>
            </a:r>
            <a:endParaRPr lang="en-US" dirty="0"/>
          </a:p>
        </p:txBody>
      </p:sp>
      <p:sp>
        <p:nvSpPr>
          <p:cNvPr id="17" name="Slide Number Placeholder 16">
            <a:extLst>
              <a:ext uri="{FF2B5EF4-FFF2-40B4-BE49-F238E27FC236}">
                <a16:creationId xmlns:a16="http://schemas.microsoft.com/office/drawing/2014/main" id="{E9F3E495-0415-392A-9A07-34555BBC7F4C}"/>
              </a:ext>
            </a:extLst>
          </p:cNvPr>
          <p:cNvSpPr>
            <a:spLocks noGrp="1"/>
          </p:cNvSpPr>
          <p:nvPr>
            <p:ph type="sldNum" sz="quarter" idx="12"/>
          </p:nvPr>
        </p:nvSpPr>
        <p:spPr/>
        <p:txBody>
          <a:bodyPr/>
          <a:lstStyle/>
          <a:p>
            <a:fld id="{3A4F6043-7A67-491B-98BC-F933DED7226D}" type="slidenum">
              <a:rPr lang="en-US" smtClean="0"/>
              <a:pPr/>
              <a:t>‹#›</a:t>
            </a:fld>
            <a:endParaRPr lang="en-US" dirty="0"/>
          </a:p>
        </p:txBody>
      </p:sp>
    </p:spTree>
    <p:extLst>
      <p:ext uri="{BB962C8B-B14F-4D97-AF65-F5344CB8AC3E}">
        <p14:creationId xmlns:p14="http://schemas.microsoft.com/office/powerpoint/2010/main" val="2272427650"/>
      </p:ext>
    </p:extLst>
  </p:cSld>
  <p:clrMapOvr>
    <a:masterClrMapping/>
  </p:clrMapOvr>
  <p:hf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7D930A-6467-4C46-BA13-A0F5EC12FF67}"/>
              </a:ext>
            </a:extLst>
          </p:cNvPr>
          <p:cNvSpPr>
            <a:spLocks noGrp="1"/>
          </p:cNvSpPr>
          <p:nvPr>
            <p:ph type="title"/>
          </p:nvPr>
        </p:nvSpPr>
        <p:spPr/>
        <p:txBody>
          <a:bodyPr>
            <a:normAutofit/>
          </a:bodyPr>
          <a:lstStyle>
            <a:lvl1pPr>
              <a:defRPr sz="5200"/>
            </a:lvl1pPr>
          </a:lstStyle>
          <a:p>
            <a:r>
              <a:rPr lang="en-US"/>
              <a:t>Click to edit Master title style</a:t>
            </a:r>
            <a:endParaRPr lang="en-US" dirty="0"/>
          </a:p>
        </p:txBody>
      </p:sp>
      <p:sp>
        <p:nvSpPr>
          <p:cNvPr id="3" name="Vertical Text Placeholder 2">
            <a:extLst>
              <a:ext uri="{FF2B5EF4-FFF2-40B4-BE49-F238E27FC236}">
                <a16:creationId xmlns:a16="http://schemas.microsoft.com/office/drawing/2014/main" id="{D841977A-7872-4BE8-8C5C-D2099BEDBB7C}"/>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B2268C47-2910-B99C-EC67-F6649ADC29A4}"/>
              </a:ext>
            </a:extLst>
          </p:cNvPr>
          <p:cNvSpPr>
            <a:spLocks noGrp="1"/>
          </p:cNvSpPr>
          <p:nvPr>
            <p:ph type="dt" sz="half" idx="10"/>
          </p:nvPr>
        </p:nvSpPr>
        <p:spPr/>
        <p:txBody>
          <a:bodyPr/>
          <a:lstStyle/>
          <a:p>
            <a:r>
              <a:rPr lang="en-US"/>
              <a:t>20XX</a:t>
            </a:r>
            <a:endParaRPr lang="en-US" dirty="0"/>
          </a:p>
        </p:txBody>
      </p:sp>
      <p:sp>
        <p:nvSpPr>
          <p:cNvPr id="8" name="Footer Placeholder 7">
            <a:extLst>
              <a:ext uri="{FF2B5EF4-FFF2-40B4-BE49-F238E27FC236}">
                <a16:creationId xmlns:a16="http://schemas.microsoft.com/office/drawing/2014/main" id="{D8019515-4A04-FBE0-E89C-86ECBB7E98A8}"/>
              </a:ext>
            </a:extLst>
          </p:cNvPr>
          <p:cNvSpPr>
            <a:spLocks noGrp="1"/>
          </p:cNvSpPr>
          <p:nvPr>
            <p:ph type="ftr" sz="quarter" idx="11"/>
          </p:nvPr>
        </p:nvSpPr>
        <p:spPr/>
        <p:txBody>
          <a:bodyPr/>
          <a:lstStyle/>
          <a:p>
            <a:r>
              <a:rPr lang="en-US"/>
              <a:t>Sample Footer Text</a:t>
            </a:r>
            <a:endParaRPr lang="en-US" dirty="0"/>
          </a:p>
        </p:txBody>
      </p:sp>
      <p:sp>
        <p:nvSpPr>
          <p:cNvPr id="9" name="Slide Number Placeholder 8">
            <a:extLst>
              <a:ext uri="{FF2B5EF4-FFF2-40B4-BE49-F238E27FC236}">
                <a16:creationId xmlns:a16="http://schemas.microsoft.com/office/drawing/2014/main" id="{C3D9C272-2490-C827-9BE5-9CEE41850423}"/>
              </a:ext>
            </a:extLst>
          </p:cNvPr>
          <p:cNvSpPr>
            <a:spLocks noGrp="1"/>
          </p:cNvSpPr>
          <p:nvPr>
            <p:ph type="sldNum" sz="quarter" idx="12"/>
          </p:nvPr>
        </p:nvSpPr>
        <p:spPr/>
        <p:txBody>
          <a:bodyPr/>
          <a:lstStyle/>
          <a:p>
            <a:fld id="{3A4F6043-7A67-491B-98BC-F933DED7226D}" type="slidenum">
              <a:rPr lang="en-US" smtClean="0"/>
              <a:pPr/>
              <a:t>‹#›</a:t>
            </a:fld>
            <a:endParaRPr lang="en-US" dirty="0"/>
          </a:p>
        </p:txBody>
      </p:sp>
    </p:spTree>
    <p:extLst>
      <p:ext uri="{BB962C8B-B14F-4D97-AF65-F5344CB8AC3E}">
        <p14:creationId xmlns:p14="http://schemas.microsoft.com/office/powerpoint/2010/main" val="2958054130"/>
      </p:ext>
    </p:extLst>
  </p:cSld>
  <p:clrMapOvr>
    <a:masterClrMapping/>
  </p:clrMapOvr>
  <p:hf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D76A9FC-D582-4FC8-B641-9F77B4DD15B7}"/>
              </a:ext>
            </a:extLst>
          </p:cNvPr>
          <p:cNvSpPr>
            <a:spLocks noGrp="1"/>
          </p:cNvSpPr>
          <p:nvPr>
            <p:ph type="title" orient="vert"/>
          </p:nvPr>
        </p:nvSpPr>
        <p:spPr>
          <a:xfrm>
            <a:off x="8326130" y="365125"/>
            <a:ext cx="2628900" cy="5811838"/>
          </a:xfrm>
        </p:spPr>
        <p:txBody>
          <a:bodyPr vert="eaVert"/>
          <a:lstStyle/>
          <a:p>
            <a:r>
              <a:rPr lang="en-US"/>
              <a:t>Click to edit Master title style</a:t>
            </a:r>
            <a:endParaRPr lang="en-US" dirty="0"/>
          </a:p>
        </p:txBody>
      </p:sp>
      <p:sp>
        <p:nvSpPr>
          <p:cNvPr id="3" name="Vertical Text Placeholder 2">
            <a:extLst>
              <a:ext uri="{FF2B5EF4-FFF2-40B4-BE49-F238E27FC236}">
                <a16:creationId xmlns:a16="http://schemas.microsoft.com/office/drawing/2014/main" id="{A23A1683-12F6-4BA6-AD1A-F98C60951452}"/>
              </a:ext>
            </a:extLst>
          </p:cNvPr>
          <p:cNvSpPr>
            <a:spLocks noGrp="1"/>
          </p:cNvSpPr>
          <p:nvPr>
            <p:ph type="body" orient="vert" idx="1"/>
          </p:nvPr>
        </p:nvSpPr>
        <p:spPr>
          <a:xfrm>
            <a:off x="43943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DBFF68BE-C313-C839-B719-0339AC3444DF}"/>
              </a:ext>
            </a:extLst>
          </p:cNvPr>
          <p:cNvSpPr>
            <a:spLocks noGrp="1"/>
          </p:cNvSpPr>
          <p:nvPr>
            <p:ph type="dt" sz="half" idx="10"/>
          </p:nvPr>
        </p:nvSpPr>
        <p:spPr/>
        <p:txBody>
          <a:bodyPr/>
          <a:lstStyle/>
          <a:p>
            <a:r>
              <a:rPr lang="en-US"/>
              <a:t>20XX</a:t>
            </a:r>
            <a:endParaRPr lang="en-US" dirty="0"/>
          </a:p>
        </p:txBody>
      </p:sp>
      <p:sp>
        <p:nvSpPr>
          <p:cNvPr id="8" name="Footer Placeholder 7">
            <a:extLst>
              <a:ext uri="{FF2B5EF4-FFF2-40B4-BE49-F238E27FC236}">
                <a16:creationId xmlns:a16="http://schemas.microsoft.com/office/drawing/2014/main" id="{A14F4E5F-FFF4-F934-3DD9-134F8D24262D}"/>
              </a:ext>
            </a:extLst>
          </p:cNvPr>
          <p:cNvSpPr>
            <a:spLocks noGrp="1"/>
          </p:cNvSpPr>
          <p:nvPr>
            <p:ph type="ftr" sz="quarter" idx="11"/>
          </p:nvPr>
        </p:nvSpPr>
        <p:spPr/>
        <p:txBody>
          <a:bodyPr/>
          <a:lstStyle/>
          <a:p>
            <a:r>
              <a:rPr lang="en-US"/>
              <a:t>Sample Footer Text</a:t>
            </a:r>
            <a:endParaRPr lang="en-US" dirty="0"/>
          </a:p>
        </p:txBody>
      </p:sp>
      <p:sp>
        <p:nvSpPr>
          <p:cNvPr id="9" name="Slide Number Placeholder 8">
            <a:extLst>
              <a:ext uri="{FF2B5EF4-FFF2-40B4-BE49-F238E27FC236}">
                <a16:creationId xmlns:a16="http://schemas.microsoft.com/office/drawing/2014/main" id="{6CFE0F82-88EB-FAE2-FC02-99D5EE30110A}"/>
              </a:ext>
            </a:extLst>
          </p:cNvPr>
          <p:cNvSpPr>
            <a:spLocks noGrp="1"/>
          </p:cNvSpPr>
          <p:nvPr>
            <p:ph type="sldNum" sz="quarter" idx="12"/>
          </p:nvPr>
        </p:nvSpPr>
        <p:spPr/>
        <p:txBody>
          <a:bodyPr/>
          <a:lstStyle/>
          <a:p>
            <a:fld id="{3A4F6043-7A67-491B-98BC-F933DED7226D}" type="slidenum">
              <a:rPr lang="en-US" smtClean="0"/>
              <a:pPr/>
              <a:t>‹#›</a:t>
            </a:fld>
            <a:endParaRPr lang="en-US" dirty="0"/>
          </a:p>
        </p:txBody>
      </p:sp>
    </p:spTree>
    <p:extLst>
      <p:ext uri="{BB962C8B-B14F-4D97-AF65-F5344CB8AC3E}">
        <p14:creationId xmlns:p14="http://schemas.microsoft.com/office/powerpoint/2010/main" val="3805207414"/>
      </p:ext>
    </p:extLst>
  </p:cSld>
  <p:clrMapOvr>
    <a:masterClrMapping/>
  </p:clrMapOvr>
  <p:hf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Title">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EF7D84AA-0BCE-9C85-4510-34EBAE061790}"/>
              </a:ext>
              <a:ext uri="{C183D7F6-B498-43B3-948B-1728B52AA6E4}">
                <adec:decorative xmlns:adec="http://schemas.microsoft.com/office/drawing/2017/decorative" val="1"/>
              </a:ext>
            </a:extLst>
          </p:cNvPr>
          <p:cNvGrpSpPr/>
          <p:nvPr userDrawn="1"/>
        </p:nvGrpSpPr>
        <p:grpSpPr>
          <a:xfrm>
            <a:off x="-1524" y="708955"/>
            <a:ext cx="12193526" cy="5463893"/>
            <a:chOff x="-1524" y="708955"/>
            <a:chExt cx="12193526" cy="5463893"/>
          </a:xfrm>
        </p:grpSpPr>
        <p:sp>
          <p:nvSpPr>
            <p:cNvPr id="5" name="Rectangle 4">
              <a:extLst>
                <a:ext uri="{FF2B5EF4-FFF2-40B4-BE49-F238E27FC236}">
                  <a16:creationId xmlns:a16="http://schemas.microsoft.com/office/drawing/2014/main" id="{E41002A6-9DB7-26A1-2425-8C496B953CA4}"/>
                </a:ext>
              </a:extLst>
            </p:cNvPr>
            <p:cNvSpPr/>
            <p:nvPr userDrawn="1"/>
          </p:nvSpPr>
          <p:spPr>
            <a:xfrm>
              <a:off x="-1524" y="709613"/>
              <a:ext cx="12192000" cy="5463235"/>
            </a:xfrm>
            <a:prstGeom prst="rect">
              <a:avLst/>
            </a:prstGeom>
            <a:solidFill>
              <a:schemeClr val="accent3">
                <a:alpha val="2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5" name="Graphic 24">
              <a:extLst>
                <a:ext uri="{FF2B5EF4-FFF2-40B4-BE49-F238E27FC236}">
                  <a16:creationId xmlns:a16="http://schemas.microsoft.com/office/drawing/2014/main" id="{9F029623-B14D-1CDC-9D8F-47D563937B5F}"/>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l="43670" t="-7182" r="-9886" b="52046"/>
            <a:stretch/>
          </p:blipFill>
          <p:spPr>
            <a:xfrm>
              <a:off x="-1" y="1162050"/>
              <a:ext cx="5568949" cy="5009032"/>
            </a:xfrm>
            <a:prstGeom prst="rect">
              <a:avLst/>
            </a:prstGeom>
          </p:spPr>
        </p:pic>
        <p:pic>
          <p:nvPicPr>
            <p:cNvPr id="26" name="Graphic 25">
              <a:extLst>
                <a:ext uri="{FF2B5EF4-FFF2-40B4-BE49-F238E27FC236}">
                  <a16:creationId xmlns:a16="http://schemas.microsoft.com/office/drawing/2014/main" id="{B4D8031F-ED2A-8D7E-D369-6BF3256FE3FC}"/>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l="256" t="-7183" r="44925" b="48899"/>
            <a:stretch/>
          </p:blipFill>
          <p:spPr>
            <a:xfrm rot="16200000">
              <a:off x="7239292" y="366674"/>
              <a:ext cx="4610430" cy="5294991"/>
            </a:xfrm>
            <a:prstGeom prst="rect">
              <a:avLst/>
            </a:prstGeom>
          </p:spPr>
        </p:pic>
      </p:grpSp>
      <p:cxnSp>
        <p:nvCxnSpPr>
          <p:cNvPr id="15" name="Straight Connector 14">
            <a:extLst>
              <a:ext uri="{FF2B5EF4-FFF2-40B4-BE49-F238E27FC236}">
                <a16:creationId xmlns:a16="http://schemas.microsoft.com/office/drawing/2014/main" id="{8A28D3FB-54EA-410D-A062-8F118E5D0CD7}"/>
              </a:ext>
              <a:ext uri="{C183D7F6-B498-43B3-948B-1728B52AA6E4}">
                <adec:decorative xmlns:adec="http://schemas.microsoft.com/office/drawing/2017/decorative" val="1"/>
              </a:ext>
            </a:extLst>
          </p:cNvPr>
          <p:cNvCxnSpPr>
            <a:cxnSpLocks/>
          </p:cNvCxnSpPr>
          <p:nvPr userDrawn="1"/>
        </p:nvCxnSpPr>
        <p:spPr>
          <a:xfrm flipV="1">
            <a:off x="11496184" y="5610"/>
            <a:ext cx="0" cy="6858000"/>
          </a:xfrm>
          <a:prstGeom prst="line">
            <a:avLst/>
          </a:prstGeom>
          <a:ln w="9525" cap="rnd">
            <a:solidFill>
              <a:schemeClr val="accent3"/>
            </a:solidFill>
            <a:prstDash val="dash"/>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6593477A-1279-4BCC-8257-14CC2361F898}"/>
              </a:ext>
              <a:ext uri="{C183D7F6-B498-43B3-948B-1728B52AA6E4}">
                <adec:decorative xmlns:adec="http://schemas.microsoft.com/office/drawing/2017/decorative" val="1"/>
              </a:ext>
            </a:extLst>
          </p:cNvPr>
          <p:cNvCxnSpPr>
            <a:cxnSpLocks/>
          </p:cNvCxnSpPr>
          <p:nvPr userDrawn="1"/>
        </p:nvCxnSpPr>
        <p:spPr>
          <a:xfrm>
            <a:off x="1524" y="6172200"/>
            <a:ext cx="12192000" cy="0"/>
          </a:xfrm>
          <a:prstGeom prst="line">
            <a:avLst/>
          </a:prstGeom>
          <a:ln w="9525" cap="rnd">
            <a:solidFill>
              <a:schemeClr val="accent3"/>
            </a:solidFill>
            <a:prstDash val="dash"/>
          </a:ln>
        </p:spPr>
        <p:style>
          <a:lnRef idx="1">
            <a:schemeClr val="accent1"/>
          </a:lnRef>
          <a:fillRef idx="0">
            <a:schemeClr val="accent1"/>
          </a:fillRef>
          <a:effectRef idx="0">
            <a:schemeClr val="accent1"/>
          </a:effectRef>
          <a:fontRef idx="minor">
            <a:schemeClr val="tx1"/>
          </a:fontRef>
        </p:style>
      </p:cxnSp>
      <p:cxnSp>
        <p:nvCxnSpPr>
          <p:cNvPr id="2" name="Straight Connector 1">
            <a:extLst>
              <a:ext uri="{FF2B5EF4-FFF2-40B4-BE49-F238E27FC236}">
                <a16:creationId xmlns:a16="http://schemas.microsoft.com/office/drawing/2014/main" id="{97F04C86-E215-DFBB-8302-70BCCDFC2DB8}"/>
              </a:ext>
              <a:ext uri="{C183D7F6-B498-43B3-948B-1728B52AA6E4}">
                <adec:decorative xmlns:adec="http://schemas.microsoft.com/office/drawing/2017/decorative" val="1"/>
              </a:ext>
            </a:extLst>
          </p:cNvPr>
          <p:cNvCxnSpPr>
            <a:cxnSpLocks/>
          </p:cNvCxnSpPr>
          <p:nvPr userDrawn="1"/>
        </p:nvCxnSpPr>
        <p:spPr>
          <a:xfrm>
            <a:off x="0" y="708956"/>
            <a:ext cx="12192000" cy="0"/>
          </a:xfrm>
          <a:prstGeom prst="line">
            <a:avLst/>
          </a:prstGeom>
          <a:ln w="9525" cap="rnd">
            <a:solidFill>
              <a:schemeClr val="accent3"/>
            </a:solidFill>
            <a:prstDash val="dash"/>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CF29577F-647F-5850-5636-6ED05B99595F}"/>
              </a:ext>
              <a:ext uri="{C183D7F6-B498-43B3-948B-1728B52AA6E4}">
                <adec:decorative xmlns:adec="http://schemas.microsoft.com/office/drawing/2017/decorative" val="1"/>
              </a:ext>
            </a:extLst>
          </p:cNvPr>
          <p:cNvCxnSpPr>
            <a:cxnSpLocks/>
          </p:cNvCxnSpPr>
          <p:nvPr userDrawn="1"/>
        </p:nvCxnSpPr>
        <p:spPr>
          <a:xfrm flipV="1">
            <a:off x="694828" y="0"/>
            <a:ext cx="0" cy="6858000"/>
          </a:xfrm>
          <a:prstGeom prst="line">
            <a:avLst/>
          </a:prstGeom>
          <a:ln w="9525" cap="rnd">
            <a:solidFill>
              <a:schemeClr val="accent3"/>
            </a:solidFill>
            <a:prstDash val="dash"/>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F7CBFB4F-DC16-FC59-E9E7-B92910449EB8}"/>
              </a:ext>
              <a:ext uri="{C183D7F6-B498-43B3-948B-1728B52AA6E4}">
                <adec:decorative xmlns:adec="http://schemas.microsoft.com/office/drawing/2017/decorative" val="1"/>
              </a:ext>
            </a:extLst>
          </p:cNvPr>
          <p:cNvCxnSpPr>
            <a:cxnSpLocks/>
          </p:cNvCxnSpPr>
          <p:nvPr userDrawn="1"/>
        </p:nvCxnSpPr>
        <p:spPr>
          <a:xfrm>
            <a:off x="0" y="616429"/>
            <a:ext cx="12192000" cy="0"/>
          </a:xfrm>
          <a:prstGeom prst="line">
            <a:avLst/>
          </a:prstGeom>
          <a:ln w="9525" cap="rnd">
            <a:solidFill>
              <a:schemeClr val="accent3"/>
            </a:solidFill>
            <a:prstDash val="dash"/>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A3690604-E7DB-AFA3-7E13-CAFF46FF50F6}"/>
              </a:ext>
              <a:ext uri="{C183D7F6-B498-43B3-948B-1728B52AA6E4}">
                <adec:decorative xmlns:adec="http://schemas.microsoft.com/office/drawing/2017/decorative" val="1"/>
              </a:ext>
            </a:extLst>
          </p:cNvPr>
          <p:cNvCxnSpPr>
            <a:cxnSpLocks/>
          </p:cNvCxnSpPr>
          <p:nvPr userDrawn="1"/>
        </p:nvCxnSpPr>
        <p:spPr>
          <a:xfrm>
            <a:off x="0" y="6279680"/>
            <a:ext cx="12192000" cy="0"/>
          </a:xfrm>
          <a:prstGeom prst="line">
            <a:avLst/>
          </a:prstGeom>
          <a:ln w="9525" cap="rnd">
            <a:solidFill>
              <a:schemeClr val="accent3"/>
            </a:solidFill>
            <a:prstDash val="dash"/>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CE2874C2-BA39-4778-DC11-487CC4FCADC3}"/>
              </a:ext>
              <a:ext uri="{C183D7F6-B498-43B3-948B-1728B52AA6E4}">
                <adec:decorative xmlns:adec="http://schemas.microsoft.com/office/drawing/2017/decorative" val="1"/>
              </a:ext>
            </a:extLst>
          </p:cNvPr>
          <p:cNvCxnSpPr>
            <a:cxnSpLocks/>
          </p:cNvCxnSpPr>
          <p:nvPr userDrawn="1"/>
        </p:nvCxnSpPr>
        <p:spPr>
          <a:xfrm flipV="1">
            <a:off x="11605041" y="0"/>
            <a:ext cx="0" cy="6858000"/>
          </a:xfrm>
          <a:prstGeom prst="line">
            <a:avLst/>
          </a:prstGeom>
          <a:ln w="9525" cap="rnd">
            <a:solidFill>
              <a:schemeClr val="accent3"/>
            </a:solidFill>
            <a:prstDash val="dash"/>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46D6334D-FB4A-4843-F2FB-1CAC50021C4D}"/>
              </a:ext>
              <a:ext uri="{C183D7F6-B498-43B3-948B-1728B52AA6E4}">
                <adec:decorative xmlns:adec="http://schemas.microsoft.com/office/drawing/2017/decorative" val="1"/>
              </a:ext>
            </a:extLst>
          </p:cNvPr>
          <p:cNvCxnSpPr>
            <a:cxnSpLocks/>
          </p:cNvCxnSpPr>
          <p:nvPr userDrawn="1"/>
        </p:nvCxnSpPr>
        <p:spPr>
          <a:xfrm flipV="1">
            <a:off x="586958" y="0"/>
            <a:ext cx="0" cy="6858000"/>
          </a:xfrm>
          <a:prstGeom prst="line">
            <a:avLst/>
          </a:prstGeom>
          <a:ln w="9525" cap="rnd">
            <a:solidFill>
              <a:schemeClr val="accent3"/>
            </a:solidFill>
            <a:prstDash val="dash"/>
          </a:ln>
        </p:spPr>
        <p:style>
          <a:lnRef idx="1">
            <a:schemeClr val="accent1"/>
          </a:lnRef>
          <a:fillRef idx="0">
            <a:schemeClr val="accent1"/>
          </a:fillRef>
          <a:effectRef idx="0">
            <a:schemeClr val="accent1"/>
          </a:effectRef>
          <a:fontRef idx="minor">
            <a:schemeClr val="tx1"/>
          </a:fontRef>
        </p:style>
      </p:cxnSp>
      <p:sp>
        <p:nvSpPr>
          <p:cNvPr id="4" name="Title 3">
            <a:extLst>
              <a:ext uri="{FF2B5EF4-FFF2-40B4-BE49-F238E27FC236}">
                <a16:creationId xmlns:a16="http://schemas.microsoft.com/office/drawing/2014/main" id="{FC043C06-5053-E291-E708-44B684DC523C}"/>
              </a:ext>
            </a:extLst>
          </p:cNvPr>
          <p:cNvSpPr>
            <a:spLocks noGrp="1"/>
          </p:cNvSpPr>
          <p:nvPr>
            <p:ph type="title" hasCustomPrompt="1"/>
          </p:nvPr>
        </p:nvSpPr>
        <p:spPr>
          <a:xfrm>
            <a:off x="1828932" y="1115167"/>
            <a:ext cx="8534136" cy="4655385"/>
          </a:xfrm>
        </p:spPr>
        <p:txBody>
          <a:bodyPr>
            <a:noAutofit/>
          </a:bodyPr>
          <a:lstStyle>
            <a:lvl1pPr algn="ctr">
              <a:defRPr sz="7200"/>
            </a:lvl1pPr>
          </a:lstStyle>
          <a:p>
            <a:r>
              <a:rPr lang="en-US" dirty="0"/>
              <a:t>Click to add title</a:t>
            </a:r>
          </a:p>
        </p:txBody>
      </p:sp>
    </p:spTree>
    <p:extLst>
      <p:ext uri="{BB962C8B-B14F-4D97-AF65-F5344CB8AC3E}">
        <p14:creationId xmlns:p14="http://schemas.microsoft.com/office/powerpoint/2010/main" val="126824885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Agenda">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4F9E0CFE-F27B-4D50-AA2F-7146CA90E1F0}"/>
              </a:ext>
              <a:ext uri="{C183D7F6-B498-43B3-948B-1728B52AA6E4}">
                <adec:decorative xmlns:adec="http://schemas.microsoft.com/office/drawing/2017/decorative" val="1"/>
              </a:ext>
            </a:extLst>
          </p:cNvPr>
          <p:cNvSpPr/>
          <p:nvPr userDrawn="1"/>
        </p:nvSpPr>
        <p:spPr>
          <a:xfrm>
            <a:off x="3048" y="2138289"/>
            <a:ext cx="12188952" cy="4033912"/>
          </a:xfrm>
          <a:prstGeom prst="rect">
            <a:avLst/>
          </a:prstGeom>
          <a:solidFill>
            <a:schemeClr val="accent3">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1" name="Graphic 20">
            <a:extLst>
              <a:ext uri="{FF2B5EF4-FFF2-40B4-BE49-F238E27FC236}">
                <a16:creationId xmlns:a16="http://schemas.microsoft.com/office/drawing/2014/main" id="{2C488A36-B0CB-7B46-C2A6-BA57D39EC479}"/>
              </a:ext>
              <a:ext uri="{C183D7F6-B498-43B3-948B-1728B52AA6E4}">
                <adec:decorative xmlns:adec="http://schemas.microsoft.com/office/drawing/2017/decorative" val="1"/>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t="27860" r="37853" b="27738"/>
          <a:stretch/>
        </p:blipFill>
        <p:spPr>
          <a:xfrm>
            <a:off x="6962087" y="2143124"/>
            <a:ext cx="5226865" cy="4033839"/>
          </a:xfrm>
          <a:prstGeom prst="rect">
            <a:avLst/>
          </a:prstGeom>
        </p:spPr>
      </p:pic>
      <p:sp>
        <p:nvSpPr>
          <p:cNvPr id="16" name="Title 1">
            <a:extLst>
              <a:ext uri="{FF2B5EF4-FFF2-40B4-BE49-F238E27FC236}">
                <a16:creationId xmlns:a16="http://schemas.microsoft.com/office/drawing/2014/main" id="{A8614BA2-9387-F1B5-B7DB-B34DAE90FEDE}"/>
              </a:ext>
            </a:extLst>
          </p:cNvPr>
          <p:cNvSpPr>
            <a:spLocks noGrp="1"/>
          </p:cNvSpPr>
          <p:nvPr>
            <p:ph type="title" hasCustomPrompt="1"/>
          </p:nvPr>
        </p:nvSpPr>
        <p:spPr>
          <a:xfrm>
            <a:off x="422177" y="365125"/>
            <a:ext cx="10778937" cy="1325563"/>
          </a:xfrm>
        </p:spPr>
        <p:txBody>
          <a:bodyPr>
            <a:normAutofit/>
          </a:bodyPr>
          <a:lstStyle>
            <a:lvl1pPr>
              <a:defRPr sz="4400"/>
            </a:lvl1pPr>
          </a:lstStyle>
          <a:p>
            <a:r>
              <a:rPr lang="en-US" dirty="0"/>
              <a:t>Click to add title</a:t>
            </a:r>
          </a:p>
        </p:txBody>
      </p:sp>
      <p:sp>
        <p:nvSpPr>
          <p:cNvPr id="12" name="Content Placeholder 2">
            <a:extLst>
              <a:ext uri="{FF2B5EF4-FFF2-40B4-BE49-F238E27FC236}">
                <a16:creationId xmlns:a16="http://schemas.microsoft.com/office/drawing/2014/main" id="{6994EC89-4FAE-445C-A6E8-D55E4A34DE4E}"/>
              </a:ext>
            </a:extLst>
          </p:cNvPr>
          <p:cNvSpPr>
            <a:spLocks noGrp="1"/>
          </p:cNvSpPr>
          <p:nvPr>
            <p:ph idx="1" hasCustomPrompt="1"/>
          </p:nvPr>
        </p:nvSpPr>
        <p:spPr>
          <a:xfrm>
            <a:off x="422899" y="2350108"/>
            <a:ext cx="10778221" cy="3609461"/>
          </a:xfrm>
        </p:spPr>
        <p:txBody>
          <a:bodyPr anchor="ctr" anchorCtr="0">
            <a:normAutofit/>
          </a:bodyPr>
          <a:lstStyle>
            <a:lvl1pPr>
              <a:buNone/>
              <a:defRPr sz="2400"/>
            </a:lvl1pPr>
            <a:lvl2pPr>
              <a:defRPr sz="2400"/>
            </a:lvl2pPr>
            <a:lvl3pPr>
              <a:defRPr sz="2400"/>
            </a:lvl3pPr>
            <a:lvl4pPr>
              <a:defRPr sz="2400"/>
            </a:lvl4pPr>
            <a:lvl5pPr>
              <a:defRPr sz="2000"/>
            </a:lvl5pPr>
          </a:lstStyle>
          <a:p>
            <a:pPr lvl="0"/>
            <a:r>
              <a:rPr lang="en-US" dirty="0"/>
              <a:t>Click to add content</a:t>
            </a:r>
          </a:p>
          <a:p>
            <a:pPr lvl="1"/>
            <a:r>
              <a:rPr lang="en-US" dirty="0"/>
              <a:t>Second level</a:t>
            </a:r>
          </a:p>
          <a:p>
            <a:pPr lvl="2"/>
            <a:r>
              <a:rPr lang="en-US" dirty="0"/>
              <a:t>Third level</a:t>
            </a:r>
          </a:p>
          <a:p>
            <a:pPr lvl="3"/>
            <a:r>
              <a:rPr lang="en-US" dirty="0"/>
              <a:t>Fourth level</a:t>
            </a:r>
          </a:p>
          <a:p>
            <a:pPr lvl="4"/>
            <a:r>
              <a:rPr lang="en-US" dirty="0"/>
              <a:t>Fifth level</a:t>
            </a:r>
            <a:endParaRPr lang="en-US" sz="1800" dirty="0">
              <a:solidFill>
                <a:schemeClr val="tx1"/>
              </a:solidFill>
            </a:endParaRPr>
          </a:p>
        </p:txBody>
      </p:sp>
      <p:cxnSp>
        <p:nvCxnSpPr>
          <p:cNvPr id="14" name="Straight Connector 13">
            <a:extLst>
              <a:ext uri="{FF2B5EF4-FFF2-40B4-BE49-F238E27FC236}">
                <a16:creationId xmlns:a16="http://schemas.microsoft.com/office/drawing/2014/main" id="{09ECF93F-3E86-4C44-BAF1-ADE160CADF49}"/>
              </a:ext>
              <a:ext uri="{C183D7F6-B498-43B3-948B-1728B52AA6E4}">
                <adec:decorative xmlns:adec="http://schemas.microsoft.com/office/drawing/2017/decorative" val="1"/>
              </a:ext>
            </a:extLst>
          </p:cNvPr>
          <p:cNvCxnSpPr>
            <a:cxnSpLocks/>
          </p:cNvCxnSpPr>
          <p:nvPr userDrawn="1"/>
        </p:nvCxnSpPr>
        <p:spPr>
          <a:xfrm flipV="1">
            <a:off x="11496184" y="5610"/>
            <a:ext cx="0" cy="6858000"/>
          </a:xfrm>
          <a:prstGeom prst="line">
            <a:avLst/>
          </a:prstGeom>
          <a:ln w="9525" cap="rnd">
            <a:solidFill>
              <a:schemeClr val="accent3"/>
            </a:solidFill>
            <a:prstDash val="dash"/>
          </a:ln>
        </p:spPr>
        <p:style>
          <a:lnRef idx="1">
            <a:schemeClr val="accent1"/>
          </a:lnRef>
          <a:fillRef idx="0">
            <a:schemeClr val="accent1"/>
          </a:fillRef>
          <a:effectRef idx="0">
            <a:schemeClr val="accent1"/>
          </a:effectRef>
          <a:fontRef idx="minor">
            <a:schemeClr val="tx1"/>
          </a:fontRef>
        </p:style>
      </p:cxnSp>
      <p:sp>
        <p:nvSpPr>
          <p:cNvPr id="2" name="Slide Number Placeholder 5">
            <a:extLst>
              <a:ext uri="{FF2B5EF4-FFF2-40B4-BE49-F238E27FC236}">
                <a16:creationId xmlns:a16="http://schemas.microsoft.com/office/drawing/2014/main" id="{7A80DA6A-71F3-6286-F60A-EEEC9188718C}"/>
              </a:ext>
            </a:extLst>
          </p:cNvPr>
          <p:cNvSpPr>
            <a:spLocks noGrp="1"/>
          </p:cNvSpPr>
          <p:nvPr>
            <p:ph type="sldNum" sz="quarter" idx="4"/>
          </p:nvPr>
        </p:nvSpPr>
        <p:spPr>
          <a:xfrm>
            <a:off x="11503152" y="0"/>
            <a:ext cx="685800" cy="685800"/>
          </a:xfrm>
          <a:prstGeom prst="rect">
            <a:avLst/>
          </a:prstGeom>
        </p:spPr>
        <p:txBody>
          <a:bodyPr vert="horz" lIns="91440" tIns="45720" rIns="91440" bIns="45720" rtlCol="0" anchor="ctr"/>
          <a:lstStyle>
            <a:lvl1pPr algn="ctr">
              <a:defRPr sz="1200">
                <a:solidFill>
                  <a:schemeClr val="tx2"/>
                </a:solidFill>
              </a:defRPr>
            </a:lvl1pPr>
          </a:lstStyle>
          <a:p>
            <a:fld id="{3A4F6043-7A67-491B-98BC-F933DED7226D}" type="slidenum">
              <a:rPr lang="en-US" smtClean="0"/>
              <a:pPr/>
              <a:t>‹#›</a:t>
            </a:fld>
            <a:endParaRPr lang="en-US" dirty="0"/>
          </a:p>
        </p:txBody>
      </p:sp>
      <p:cxnSp>
        <p:nvCxnSpPr>
          <p:cNvPr id="3" name="Straight Connector 2">
            <a:extLst>
              <a:ext uri="{FF2B5EF4-FFF2-40B4-BE49-F238E27FC236}">
                <a16:creationId xmlns:a16="http://schemas.microsoft.com/office/drawing/2014/main" id="{75F98B46-5DFC-3487-EB05-148905CA6507}"/>
              </a:ext>
              <a:ext uri="{C183D7F6-B498-43B3-948B-1728B52AA6E4}">
                <adec:decorative xmlns:adec="http://schemas.microsoft.com/office/drawing/2017/decorative" val="1"/>
              </a:ext>
            </a:extLst>
          </p:cNvPr>
          <p:cNvCxnSpPr>
            <a:cxnSpLocks/>
          </p:cNvCxnSpPr>
          <p:nvPr userDrawn="1"/>
        </p:nvCxnSpPr>
        <p:spPr>
          <a:xfrm>
            <a:off x="0" y="2138288"/>
            <a:ext cx="12192000" cy="0"/>
          </a:xfrm>
          <a:prstGeom prst="line">
            <a:avLst/>
          </a:prstGeom>
          <a:ln w="9525" cap="rnd">
            <a:solidFill>
              <a:schemeClr val="accent3"/>
            </a:solidFill>
            <a:prstDash val="dash"/>
          </a:ln>
        </p:spPr>
        <p:style>
          <a:lnRef idx="1">
            <a:schemeClr val="accent1"/>
          </a:lnRef>
          <a:fillRef idx="0">
            <a:schemeClr val="accent1"/>
          </a:fillRef>
          <a:effectRef idx="0">
            <a:schemeClr val="accent1"/>
          </a:effectRef>
          <a:fontRef idx="minor">
            <a:schemeClr val="tx1"/>
          </a:fontRef>
        </p:style>
      </p:cxnSp>
      <p:cxnSp>
        <p:nvCxnSpPr>
          <p:cNvPr id="4" name="Straight Connector 3">
            <a:extLst>
              <a:ext uri="{FF2B5EF4-FFF2-40B4-BE49-F238E27FC236}">
                <a16:creationId xmlns:a16="http://schemas.microsoft.com/office/drawing/2014/main" id="{5D768F8E-3DFF-8D92-E3CF-5AE5F6DA5422}"/>
              </a:ext>
              <a:ext uri="{C183D7F6-B498-43B3-948B-1728B52AA6E4}">
                <adec:decorative xmlns:adec="http://schemas.microsoft.com/office/drawing/2017/decorative" val="1"/>
              </a:ext>
            </a:extLst>
          </p:cNvPr>
          <p:cNvCxnSpPr>
            <a:cxnSpLocks/>
          </p:cNvCxnSpPr>
          <p:nvPr userDrawn="1"/>
        </p:nvCxnSpPr>
        <p:spPr>
          <a:xfrm>
            <a:off x="0" y="2045761"/>
            <a:ext cx="12192000" cy="0"/>
          </a:xfrm>
          <a:prstGeom prst="line">
            <a:avLst/>
          </a:prstGeom>
          <a:ln w="9525" cap="rnd">
            <a:solidFill>
              <a:schemeClr val="accent3"/>
            </a:solidFill>
            <a:prstDash val="dash"/>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2E83A1EA-5EE3-D81A-D135-860F481F6740}"/>
              </a:ext>
              <a:ext uri="{C183D7F6-B498-43B3-948B-1728B52AA6E4}">
                <adec:decorative xmlns:adec="http://schemas.microsoft.com/office/drawing/2017/decorative" val="1"/>
              </a:ext>
            </a:extLst>
          </p:cNvPr>
          <p:cNvCxnSpPr>
            <a:cxnSpLocks/>
          </p:cNvCxnSpPr>
          <p:nvPr userDrawn="1"/>
        </p:nvCxnSpPr>
        <p:spPr>
          <a:xfrm>
            <a:off x="0" y="6264727"/>
            <a:ext cx="12192000" cy="0"/>
          </a:xfrm>
          <a:prstGeom prst="line">
            <a:avLst/>
          </a:prstGeom>
          <a:ln w="9525" cap="rnd">
            <a:solidFill>
              <a:schemeClr val="accent3"/>
            </a:solidFill>
            <a:prstDash val="dash"/>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44EA58FF-2FB1-3B78-FDCF-E5DC2EFE5D57}"/>
              </a:ext>
              <a:ext uri="{C183D7F6-B498-43B3-948B-1728B52AA6E4}">
                <adec:decorative xmlns:adec="http://schemas.microsoft.com/office/drawing/2017/decorative" val="1"/>
              </a:ext>
            </a:extLst>
          </p:cNvPr>
          <p:cNvCxnSpPr>
            <a:cxnSpLocks/>
          </p:cNvCxnSpPr>
          <p:nvPr userDrawn="1"/>
        </p:nvCxnSpPr>
        <p:spPr>
          <a:xfrm>
            <a:off x="0" y="6172200"/>
            <a:ext cx="12192000" cy="0"/>
          </a:xfrm>
          <a:prstGeom prst="line">
            <a:avLst/>
          </a:prstGeom>
          <a:ln w="9525" cap="rnd">
            <a:solidFill>
              <a:schemeClr val="accent3"/>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24326723"/>
      </p:ext>
    </p:extLst>
  </p:cSld>
  <p:clrMapOvr>
    <a:masterClrMapping/>
  </p:clrMapOvr>
  <p:extLst>
    <p:ext uri="{DCECCB84-F9BA-43D5-87BE-67443E8EF086}">
      <p15:sldGuideLst xmlns:p15="http://schemas.microsoft.com/office/powerpoint/2012/main">
        <p15:guide id="1" orient="horz" pos="1608">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Section break 2">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BC2EA47A-F66B-4005-A5A4-458E90C0968A}"/>
              </a:ext>
            </a:extLst>
          </p:cNvPr>
          <p:cNvSpPr>
            <a:spLocks noGrp="1"/>
          </p:cNvSpPr>
          <p:nvPr>
            <p:ph type="ctrTitle" hasCustomPrompt="1"/>
          </p:nvPr>
        </p:nvSpPr>
        <p:spPr>
          <a:xfrm>
            <a:off x="422897" y="576262"/>
            <a:ext cx="5646541" cy="5295371"/>
          </a:xfrm>
        </p:spPr>
        <p:txBody>
          <a:bodyPr anchor="ctr" anchorCtr="0">
            <a:normAutofit/>
          </a:bodyPr>
          <a:lstStyle>
            <a:lvl1pPr>
              <a:defRPr sz="4400"/>
            </a:lvl1pPr>
          </a:lstStyle>
          <a:p>
            <a:pPr algn="l">
              <a:lnSpc>
                <a:spcPts val="5800"/>
              </a:lnSpc>
            </a:pPr>
            <a:r>
              <a:rPr lang="en-US" sz="4800" dirty="0"/>
              <a:t>Click to add title </a:t>
            </a:r>
          </a:p>
        </p:txBody>
      </p:sp>
      <p:sp>
        <p:nvSpPr>
          <p:cNvPr id="2" name="Picture Placeholder 13">
            <a:extLst>
              <a:ext uri="{FF2B5EF4-FFF2-40B4-BE49-F238E27FC236}">
                <a16:creationId xmlns:a16="http://schemas.microsoft.com/office/drawing/2014/main" id="{6379D45C-F78A-E101-CD9D-C98EA6E6C569}"/>
              </a:ext>
            </a:extLst>
          </p:cNvPr>
          <p:cNvSpPr>
            <a:spLocks noGrp="1"/>
          </p:cNvSpPr>
          <p:nvPr>
            <p:ph type="pic" sz="quarter" idx="13"/>
          </p:nvPr>
        </p:nvSpPr>
        <p:spPr>
          <a:xfrm>
            <a:off x="6483095" y="-1"/>
            <a:ext cx="5013087" cy="6857998"/>
          </a:xfrm>
          <a:solidFill>
            <a:schemeClr val="accent3"/>
          </a:solidFill>
        </p:spPr>
        <p:txBody>
          <a:bodyPr>
            <a:normAutofit/>
          </a:bodyPr>
          <a:lstStyle>
            <a:lvl1pPr marL="0" indent="0" algn="ctr">
              <a:buNone/>
              <a:defRPr sz="1800"/>
            </a:lvl1pPr>
          </a:lstStyle>
          <a:p>
            <a:r>
              <a:rPr lang="en-US"/>
              <a:t>Click icon to add picture</a:t>
            </a:r>
            <a:endParaRPr lang="en-US" dirty="0"/>
          </a:p>
        </p:txBody>
      </p:sp>
    </p:spTree>
    <p:extLst>
      <p:ext uri="{BB962C8B-B14F-4D97-AF65-F5344CB8AC3E}">
        <p14:creationId xmlns:p14="http://schemas.microsoft.com/office/powerpoint/2010/main" val="371376882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Section break">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BC2EA47A-F66B-4005-A5A4-458E90C0968A}"/>
              </a:ext>
            </a:extLst>
          </p:cNvPr>
          <p:cNvSpPr>
            <a:spLocks noGrp="1"/>
          </p:cNvSpPr>
          <p:nvPr>
            <p:ph type="ctrTitle" hasCustomPrompt="1"/>
          </p:nvPr>
        </p:nvSpPr>
        <p:spPr>
          <a:xfrm>
            <a:off x="422897" y="576263"/>
            <a:ext cx="5646541" cy="3304494"/>
          </a:xfrm>
        </p:spPr>
        <p:txBody>
          <a:bodyPr anchor="b" anchorCtr="0">
            <a:normAutofit/>
          </a:bodyPr>
          <a:lstStyle>
            <a:lvl1pPr>
              <a:defRPr sz="4400"/>
            </a:lvl1pPr>
          </a:lstStyle>
          <a:p>
            <a:pPr algn="l">
              <a:lnSpc>
                <a:spcPts val="5800"/>
              </a:lnSpc>
            </a:pPr>
            <a:r>
              <a:rPr lang="en-US" sz="4800" dirty="0"/>
              <a:t>Click to add title </a:t>
            </a:r>
          </a:p>
        </p:txBody>
      </p:sp>
      <p:sp>
        <p:nvSpPr>
          <p:cNvPr id="4" name="Rectangle 3">
            <a:extLst>
              <a:ext uri="{FF2B5EF4-FFF2-40B4-BE49-F238E27FC236}">
                <a16:creationId xmlns:a16="http://schemas.microsoft.com/office/drawing/2014/main" id="{39415B1A-CA14-E219-0C7F-0B38B168475A}"/>
              </a:ext>
              <a:ext uri="{C183D7F6-B498-43B3-948B-1728B52AA6E4}">
                <adec:decorative xmlns:adec="http://schemas.microsoft.com/office/drawing/2017/decorative" val="1"/>
              </a:ext>
            </a:extLst>
          </p:cNvPr>
          <p:cNvSpPr/>
          <p:nvPr userDrawn="1"/>
        </p:nvSpPr>
        <p:spPr>
          <a:xfrm>
            <a:off x="6483096" y="1"/>
            <a:ext cx="5013088" cy="6857999"/>
          </a:xfrm>
          <a:prstGeom prst="rect">
            <a:avLst/>
          </a:prstGeom>
          <a:solidFill>
            <a:schemeClr val="accent3">
              <a:alpha val="2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8" name="Straight Connector 7">
            <a:extLst>
              <a:ext uri="{FF2B5EF4-FFF2-40B4-BE49-F238E27FC236}">
                <a16:creationId xmlns:a16="http://schemas.microsoft.com/office/drawing/2014/main" id="{92BA35BB-6689-91C0-7D75-944092B3CDB5}"/>
              </a:ext>
              <a:ext uri="{C183D7F6-B498-43B3-948B-1728B52AA6E4}">
                <adec:decorative xmlns:adec="http://schemas.microsoft.com/office/drawing/2017/decorative" val="1"/>
              </a:ext>
            </a:extLst>
          </p:cNvPr>
          <p:cNvCxnSpPr>
            <a:cxnSpLocks/>
          </p:cNvCxnSpPr>
          <p:nvPr userDrawn="1"/>
        </p:nvCxnSpPr>
        <p:spPr>
          <a:xfrm flipV="1">
            <a:off x="11605041" y="0"/>
            <a:ext cx="0" cy="6858000"/>
          </a:xfrm>
          <a:prstGeom prst="line">
            <a:avLst/>
          </a:prstGeom>
          <a:ln w="9525" cap="rnd">
            <a:solidFill>
              <a:schemeClr val="accent3"/>
            </a:solidFill>
            <a:prstDash val="dash"/>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171949B5-8206-3159-8E9E-E95F2A9AA4EA}"/>
              </a:ext>
              <a:ext uri="{C183D7F6-B498-43B3-948B-1728B52AA6E4}">
                <adec:decorative xmlns:adec="http://schemas.microsoft.com/office/drawing/2017/decorative" val="1"/>
              </a:ext>
            </a:extLst>
          </p:cNvPr>
          <p:cNvCxnSpPr>
            <a:cxnSpLocks/>
          </p:cNvCxnSpPr>
          <p:nvPr userDrawn="1"/>
        </p:nvCxnSpPr>
        <p:spPr>
          <a:xfrm flipV="1">
            <a:off x="6483096" y="0"/>
            <a:ext cx="0" cy="6858000"/>
          </a:xfrm>
          <a:prstGeom prst="line">
            <a:avLst/>
          </a:prstGeom>
          <a:ln w="9525" cap="rnd">
            <a:solidFill>
              <a:schemeClr val="accent3"/>
            </a:solidFill>
            <a:prstDash val="dash"/>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B997BFBC-DA17-6BEB-A937-333E9504DD6D}"/>
              </a:ext>
              <a:ext uri="{C183D7F6-B498-43B3-948B-1728B52AA6E4}">
                <adec:decorative xmlns:adec="http://schemas.microsoft.com/office/drawing/2017/decorative" val="1"/>
              </a:ext>
            </a:extLst>
          </p:cNvPr>
          <p:cNvCxnSpPr>
            <a:cxnSpLocks/>
          </p:cNvCxnSpPr>
          <p:nvPr userDrawn="1"/>
        </p:nvCxnSpPr>
        <p:spPr>
          <a:xfrm flipV="1">
            <a:off x="6363569" y="0"/>
            <a:ext cx="0" cy="6858000"/>
          </a:xfrm>
          <a:prstGeom prst="line">
            <a:avLst/>
          </a:prstGeom>
          <a:ln w="9525" cap="rnd">
            <a:solidFill>
              <a:schemeClr val="accent3"/>
            </a:solidFill>
            <a:prstDash val="dash"/>
          </a:ln>
        </p:spPr>
        <p:style>
          <a:lnRef idx="1">
            <a:schemeClr val="accent1"/>
          </a:lnRef>
          <a:fillRef idx="0">
            <a:schemeClr val="accent1"/>
          </a:fillRef>
          <a:effectRef idx="0">
            <a:schemeClr val="accent1"/>
          </a:effectRef>
          <a:fontRef idx="minor">
            <a:schemeClr val="tx1"/>
          </a:fontRef>
        </p:style>
      </p:cxnSp>
      <p:sp>
        <p:nvSpPr>
          <p:cNvPr id="15" name="Text Placeholder 14">
            <a:extLst>
              <a:ext uri="{FF2B5EF4-FFF2-40B4-BE49-F238E27FC236}">
                <a16:creationId xmlns:a16="http://schemas.microsoft.com/office/drawing/2014/main" id="{DF9A5C70-EFC4-1BAB-285F-B317FAF4744B}"/>
              </a:ext>
            </a:extLst>
          </p:cNvPr>
          <p:cNvSpPr>
            <a:spLocks noGrp="1"/>
          </p:cNvSpPr>
          <p:nvPr>
            <p:ph type="body" sz="quarter" idx="10" hasCustomPrompt="1"/>
          </p:nvPr>
        </p:nvSpPr>
        <p:spPr>
          <a:xfrm>
            <a:off x="422275" y="4148138"/>
            <a:ext cx="5673726" cy="1528762"/>
          </a:xfrm>
        </p:spPr>
        <p:txBody>
          <a:bodyPr/>
          <a:lstStyle>
            <a:lvl1pPr marL="0" indent="0">
              <a:buNone/>
              <a:defRPr/>
            </a:lvl1pPr>
          </a:lstStyle>
          <a:p>
            <a:pPr lvl="0"/>
            <a:r>
              <a:rPr lang="en-US" dirty="0"/>
              <a:t>Click to add subtitle</a:t>
            </a:r>
          </a:p>
        </p:txBody>
      </p:sp>
      <p:pic>
        <p:nvPicPr>
          <p:cNvPr id="16" name="Graphic 15">
            <a:extLst>
              <a:ext uri="{FF2B5EF4-FFF2-40B4-BE49-F238E27FC236}">
                <a16:creationId xmlns:a16="http://schemas.microsoft.com/office/drawing/2014/main" id="{C073F905-5A3E-F9EB-B095-7A3A17C1ED33}"/>
              </a:ext>
              <a:ext uri="{C183D7F6-B498-43B3-948B-1728B52AA6E4}">
                <adec:decorative xmlns:adec="http://schemas.microsoft.com/office/drawing/2017/decorative" val="1"/>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l="12249" t="13424" r="28018" b="11087"/>
          <a:stretch/>
        </p:blipFill>
        <p:spPr>
          <a:xfrm>
            <a:off x="6472427" y="0"/>
            <a:ext cx="5023757" cy="6858000"/>
          </a:xfrm>
          <a:prstGeom prst="rect">
            <a:avLst/>
          </a:prstGeom>
        </p:spPr>
      </p:pic>
    </p:spTree>
    <p:extLst>
      <p:ext uri="{BB962C8B-B14F-4D97-AF65-F5344CB8AC3E}">
        <p14:creationId xmlns:p14="http://schemas.microsoft.com/office/powerpoint/2010/main" val="96630168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Introduction 1">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1E77B93E-437F-D9D6-D3D1-6DE5F025A4CD}"/>
              </a:ext>
              <a:ext uri="{C183D7F6-B498-43B3-948B-1728B52AA6E4}">
                <adec:decorative xmlns:adec="http://schemas.microsoft.com/office/drawing/2017/decorative" val="1"/>
              </a:ext>
            </a:extLst>
          </p:cNvPr>
          <p:cNvSpPr/>
          <p:nvPr userDrawn="1"/>
        </p:nvSpPr>
        <p:spPr>
          <a:xfrm>
            <a:off x="10744200" y="1"/>
            <a:ext cx="751984" cy="6857999"/>
          </a:xfrm>
          <a:prstGeom prst="rect">
            <a:avLst/>
          </a:prstGeom>
          <a:solidFill>
            <a:schemeClr val="accent3">
              <a:alpha val="2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7" name="Graphic 16">
            <a:extLst>
              <a:ext uri="{FF2B5EF4-FFF2-40B4-BE49-F238E27FC236}">
                <a16:creationId xmlns:a16="http://schemas.microsoft.com/office/drawing/2014/main" id="{B74AAE1C-171A-32A3-E6FD-75252CAB8759}"/>
              </a:ext>
              <a:ext uri="{C183D7F6-B498-43B3-948B-1728B52AA6E4}">
                <adec:decorative xmlns:adec="http://schemas.microsoft.com/office/drawing/2017/decorative" val="1"/>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l="41796" t="12194" r="49125" b="12256"/>
          <a:stretch/>
        </p:blipFill>
        <p:spPr>
          <a:xfrm>
            <a:off x="10732660" y="-5609"/>
            <a:ext cx="763524" cy="6863608"/>
          </a:xfrm>
          <a:prstGeom prst="rect">
            <a:avLst/>
          </a:prstGeom>
        </p:spPr>
      </p:pic>
      <p:sp>
        <p:nvSpPr>
          <p:cNvPr id="13" name="Title 1">
            <a:extLst>
              <a:ext uri="{FF2B5EF4-FFF2-40B4-BE49-F238E27FC236}">
                <a16:creationId xmlns:a16="http://schemas.microsoft.com/office/drawing/2014/main" id="{F581E4B7-6D97-63BF-7E87-5E71F8BD8C58}"/>
              </a:ext>
            </a:extLst>
          </p:cNvPr>
          <p:cNvSpPr>
            <a:spLocks noGrp="1"/>
          </p:cNvSpPr>
          <p:nvPr>
            <p:ph type="title" hasCustomPrompt="1"/>
          </p:nvPr>
        </p:nvSpPr>
        <p:spPr>
          <a:xfrm>
            <a:off x="422178" y="365125"/>
            <a:ext cx="9733538" cy="1325563"/>
          </a:xfrm>
        </p:spPr>
        <p:txBody>
          <a:bodyPr>
            <a:normAutofit/>
          </a:bodyPr>
          <a:lstStyle>
            <a:lvl1pPr>
              <a:defRPr sz="4400"/>
            </a:lvl1pPr>
          </a:lstStyle>
          <a:p>
            <a:r>
              <a:rPr lang="en-US" dirty="0"/>
              <a:t>Click to add title</a:t>
            </a:r>
          </a:p>
        </p:txBody>
      </p:sp>
      <p:sp>
        <p:nvSpPr>
          <p:cNvPr id="9" name="Content Placeholder 2">
            <a:extLst>
              <a:ext uri="{FF2B5EF4-FFF2-40B4-BE49-F238E27FC236}">
                <a16:creationId xmlns:a16="http://schemas.microsoft.com/office/drawing/2014/main" id="{5B630934-DBD2-4535-961F-B198ABA2D05B}"/>
              </a:ext>
            </a:extLst>
          </p:cNvPr>
          <p:cNvSpPr>
            <a:spLocks noGrp="1"/>
          </p:cNvSpPr>
          <p:nvPr>
            <p:ph idx="1" hasCustomPrompt="1"/>
          </p:nvPr>
        </p:nvSpPr>
        <p:spPr>
          <a:xfrm>
            <a:off x="419106" y="2198915"/>
            <a:ext cx="9741183" cy="3345316"/>
          </a:xfrm>
        </p:spPr>
        <p:txBody>
          <a:bodyPr anchor="t" anchorCtr="0">
            <a:normAutofit/>
          </a:bodyPr>
          <a:lstStyle>
            <a:lvl1pPr marL="0" indent="0">
              <a:buNone/>
              <a:defRPr sz="1800" baseline="0"/>
            </a:lvl1pPr>
            <a:lvl2pPr>
              <a:defRPr sz="1800"/>
            </a:lvl2pPr>
            <a:lvl3pPr>
              <a:defRPr sz="1800"/>
            </a:lvl3pPr>
            <a:lvl4pPr>
              <a:defRPr sz="1800"/>
            </a:lvl4pPr>
            <a:lvl5pPr>
              <a:defRPr sz="1800"/>
            </a:lvl5pPr>
          </a:lstStyle>
          <a:p>
            <a:pPr lvl="0"/>
            <a:r>
              <a:rPr lang="en-US" dirty="0"/>
              <a:t>Click to add content</a:t>
            </a:r>
          </a:p>
          <a:p>
            <a:pPr lvl="1"/>
            <a:r>
              <a:rPr lang="en-US" dirty="0"/>
              <a:t>Second level</a:t>
            </a:r>
          </a:p>
          <a:p>
            <a:pPr lvl="2"/>
            <a:r>
              <a:rPr lang="en-US" dirty="0"/>
              <a:t>Third level</a:t>
            </a:r>
          </a:p>
          <a:p>
            <a:pPr lvl="3"/>
            <a:r>
              <a:rPr lang="en-US" dirty="0"/>
              <a:t>Fourth level</a:t>
            </a:r>
          </a:p>
          <a:p>
            <a:pPr lvl="4"/>
            <a:r>
              <a:rPr lang="en-US" dirty="0"/>
              <a:t>Fifth level</a:t>
            </a:r>
            <a:endParaRPr lang="en-US" sz="1800" dirty="0">
              <a:solidFill>
                <a:schemeClr val="tx1"/>
              </a:solidFill>
            </a:endParaRPr>
          </a:p>
        </p:txBody>
      </p:sp>
      <p:cxnSp>
        <p:nvCxnSpPr>
          <p:cNvPr id="14" name="Straight Connector 13">
            <a:extLst>
              <a:ext uri="{FF2B5EF4-FFF2-40B4-BE49-F238E27FC236}">
                <a16:creationId xmlns:a16="http://schemas.microsoft.com/office/drawing/2014/main" id="{0020D2A6-7700-487F-AC7E-A5A2C30DC1BF}"/>
              </a:ext>
              <a:ext uri="{C183D7F6-B498-43B3-948B-1728B52AA6E4}">
                <adec:decorative xmlns:adec="http://schemas.microsoft.com/office/drawing/2017/decorative" val="1"/>
              </a:ext>
            </a:extLst>
          </p:cNvPr>
          <p:cNvCxnSpPr>
            <a:cxnSpLocks/>
          </p:cNvCxnSpPr>
          <p:nvPr userDrawn="1"/>
        </p:nvCxnSpPr>
        <p:spPr>
          <a:xfrm flipV="1">
            <a:off x="11496184" y="5610"/>
            <a:ext cx="0" cy="6858000"/>
          </a:xfrm>
          <a:prstGeom prst="line">
            <a:avLst/>
          </a:prstGeom>
          <a:ln w="9525" cap="rnd">
            <a:solidFill>
              <a:schemeClr val="accent3"/>
            </a:solidFill>
            <a:prstDash val="dash"/>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5FC30D6A-6415-42E1-89E9-EF806C3FE339}"/>
              </a:ext>
              <a:ext uri="{C183D7F6-B498-43B3-948B-1728B52AA6E4}">
                <adec:decorative xmlns:adec="http://schemas.microsoft.com/office/drawing/2017/decorative" val="1"/>
              </a:ext>
            </a:extLst>
          </p:cNvPr>
          <p:cNvCxnSpPr>
            <a:cxnSpLocks/>
          </p:cNvCxnSpPr>
          <p:nvPr userDrawn="1"/>
        </p:nvCxnSpPr>
        <p:spPr>
          <a:xfrm>
            <a:off x="1524" y="6172200"/>
            <a:ext cx="12192000" cy="0"/>
          </a:xfrm>
          <a:prstGeom prst="line">
            <a:avLst/>
          </a:prstGeom>
          <a:ln w="9525" cap="rnd">
            <a:solidFill>
              <a:schemeClr val="accent3"/>
            </a:solidFill>
            <a:prstDash val="dash"/>
          </a:ln>
        </p:spPr>
        <p:style>
          <a:lnRef idx="1">
            <a:schemeClr val="accent1"/>
          </a:lnRef>
          <a:fillRef idx="0">
            <a:schemeClr val="accent1"/>
          </a:fillRef>
          <a:effectRef idx="0">
            <a:schemeClr val="accent1"/>
          </a:effectRef>
          <a:fontRef idx="minor">
            <a:schemeClr val="tx1"/>
          </a:fontRef>
        </p:style>
      </p:cxnSp>
      <p:sp>
        <p:nvSpPr>
          <p:cNvPr id="4" name="Slide Number Placeholder 5">
            <a:extLst>
              <a:ext uri="{FF2B5EF4-FFF2-40B4-BE49-F238E27FC236}">
                <a16:creationId xmlns:a16="http://schemas.microsoft.com/office/drawing/2014/main" id="{E05DBF26-BAB3-D5FD-5EA7-310263D4CA95}"/>
              </a:ext>
            </a:extLst>
          </p:cNvPr>
          <p:cNvSpPr>
            <a:spLocks noGrp="1"/>
          </p:cNvSpPr>
          <p:nvPr>
            <p:ph type="sldNum" sz="quarter" idx="4"/>
          </p:nvPr>
        </p:nvSpPr>
        <p:spPr>
          <a:xfrm>
            <a:off x="11503152" y="0"/>
            <a:ext cx="685800" cy="685800"/>
          </a:xfrm>
          <a:prstGeom prst="rect">
            <a:avLst/>
          </a:prstGeom>
        </p:spPr>
        <p:txBody>
          <a:bodyPr vert="horz" lIns="91440" tIns="45720" rIns="91440" bIns="45720" rtlCol="0" anchor="ctr"/>
          <a:lstStyle>
            <a:lvl1pPr algn="ctr">
              <a:defRPr sz="1200">
                <a:solidFill>
                  <a:schemeClr val="tx2"/>
                </a:solidFill>
              </a:defRPr>
            </a:lvl1pPr>
          </a:lstStyle>
          <a:p>
            <a:fld id="{3A4F6043-7A67-491B-98BC-F933DED7226D}" type="slidenum">
              <a:rPr lang="en-US" smtClean="0"/>
              <a:pPr/>
              <a:t>‹#›</a:t>
            </a:fld>
            <a:endParaRPr lang="en-US" dirty="0"/>
          </a:p>
        </p:txBody>
      </p:sp>
      <p:cxnSp>
        <p:nvCxnSpPr>
          <p:cNvPr id="3" name="Straight Connector 2">
            <a:extLst>
              <a:ext uri="{FF2B5EF4-FFF2-40B4-BE49-F238E27FC236}">
                <a16:creationId xmlns:a16="http://schemas.microsoft.com/office/drawing/2014/main" id="{6940584B-2A03-52F7-B667-9CD1A2BD7857}"/>
              </a:ext>
              <a:ext uri="{C183D7F6-B498-43B3-948B-1728B52AA6E4}">
                <adec:decorative xmlns:adec="http://schemas.microsoft.com/office/drawing/2017/decorative" val="1"/>
              </a:ext>
            </a:extLst>
          </p:cNvPr>
          <p:cNvCxnSpPr>
            <a:cxnSpLocks/>
          </p:cNvCxnSpPr>
          <p:nvPr userDrawn="1"/>
        </p:nvCxnSpPr>
        <p:spPr>
          <a:xfrm flipV="1">
            <a:off x="11605041" y="0"/>
            <a:ext cx="0" cy="6858000"/>
          </a:xfrm>
          <a:prstGeom prst="line">
            <a:avLst/>
          </a:prstGeom>
          <a:ln w="9525" cap="rnd">
            <a:solidFill>
              <a:schemeClr val="accent3"/>
            </a:solidFill>
            <a:prstDash val="dash"/>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4A3C0872-DC48-53B1-8569-7A913D92D8D1}"/>
              </a:ext>
              <a:ext uri="{C183D7F6-B498-43B3-948B-1728B52AA6E4}">
                <adec:decorative xmlns:adec="http://schemas.microsoft.com/office/drawing/2017/decorative" val="1"/>
              </a:ext>
            </a:extLst>
          </p:cNvPr>
          <p:cNvCxnSpPr>
            <a:cxnSpLocks/>
          </p:cNvCxnSpPr>
          <p:nvPr userDrawn="1"/>
        </p:nvCxnSpPr>
        <p:spPr>
          <a:xfrm flipV="1">
            <a:off x="10744200" y="0"/>
            <a:ext cx="0" cy="6858000"/>
          </a:xfrm>
          <a:prstGeom prst="line">
            <a:avLst/>
          </a:prstGeom>
          <a:ln w="9525" cap="rnd">
            <a:solidFill>
              <a:schemeClr val="accent3"/>
            </a:solidFill>
            <a:prstDash val="dash"/>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A635D700-0F05-E0E7-FB42-2FC890C26C08}"/>
              </a:ext>
              <a:ext uri="{C183D7F6-B498-43B3-948B-1728B52AA6E4}">
                <adec:decorative xmlns:adec="http://schemas.microsoft.com/office/drawing/2017/decorative" val="1"/>
              </a:ext>
            </a:extLst>
          </p:cNvPr>
          <p:cNvCxnSpPr>
            <a:cxnSpLocks/>
          </p:cNvCxnSpPr>
          <p:nvPr userDrawn="1"/>
        </p:nvCxnSpPr>
        <p:spPr>
          <a:xfrm flipV="1">
            <a:off x="10630770" y="0"/>
            <a:ext cx="0" cy="6858000"/>
          </a:xfrm>
          <a:prstGeom prst="line">
            <a:avLst/>
          </a:prstGeom>
          <a:ln w="9525" cap="rnd">
            <a:solidFill>
              <a:schemeClr val="accent3"/>
            </a:solidFill>
            <a:prstDash val="dash"/>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E5C00B3F-62BE-8535-5239-46279DF1B7E6}"/>
              </a:ext>
              <a:ext uri="{C183D7F6-B498-43B3-948B-1728B52AA6E4}">
                <adec:decorative xmlns:adec="http://schemas.microsoft.com/office/drawing/2017/decorative" val="1"/>
              </a:ext>
            </a:extLst>
          </p:cNvPr>
          <p:cNvCxnSpPr>
            <a:cxnSpLocks/>
          </p:cNvCxnSpPr>
          <p:nvPr userDrawn="1"/>
        </p:nvCxnSpPr>
        <p:spPr>
          <a:xfrm>
            <a:off x="0" y="6052457"/>
            <a:ext cx="12192000" cy="0"/>
          </a:xfrm>
          <a:prstGeom prst="line">
            <a:avLst/>
          </a:prstGeom>
          <a:ln w="9525" cap="rnd">
            <a:solidFill>
              <a:schemeClr val="accent3"/>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4454149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Section break 3">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DB7AE2FB-B934-16AA-2537-04016B7F1AAB}"/>
              </a:ext>
            </a:extLst>
          </p:cNvPr>
          <p:cNvSpPr>
            <a:spLocks noGrp="1"/>
          </p:cNvSpPr>
          <p:nvPr>
            <p:ph type="ctrTitle" hasCustomPrompt="1"/>
          </p:nvPr>
        </p:nvSpPr>
        <p:spPr>
          <a:xfrm>
            <a:off x="422897" y="576263"/>
            <a:ext cx="5646541" cy="3304494"/>
          </a:xfrm>
        </p:spPr>
        <p:txBody>
          <a:bodyPr anchor="b" anchorCtr="0">
            <a:normAutofit/>
          </a:bodyPr>
          <a:lstStyle>
            <a:lvl1pPr>
              <a:defRPr sz="4400"/>
            </a:lvl1pPr>
          </a:lstStyle>
          <a:p>
            <a:pPr algn="l">
              <a:lnSpc>
                <a:spcPts val="5800"/>
              </a:lnSpc>
            </a:pPr>
            <a:r>
              <a:rPr lang="en-US" sz="4800" dirty="0"/>
              <a:t>Click to add title </a:t>
            </a:r>
          </a:p>
        </p:txBody>
      </p:sp>
      <p:sp>
        <p:nvSpPr>
          <p:cNvPr id="4" name="Text Placeholder 14">
            <a:extLst>
              <a:ext uri="{FF2B5EF4-FFF2-40B4-BE49-F238E27FC236}">
                <a16:creationId xmlns:a16="http://schemas.microsoft.com/office/drawing/2014/main" id="{B5241927-0828-2C0E-290E-E82A357BC83F}"/>
              </a:ext>
            </a:extLst>
          </p:cNvPr>
          <p:cNvSpPr>
            <a:spLocks noGrp="1"/>
          </p:cNvSpPr>
          <p:nvPr>
            <p:ph type="body" sz="quarter" idx="10" hasCustomPrompt="1"/>
          </p:nvPr>
        </p:nvSpPr>
        <p:spPr>
          <a:xfrm>
            <a:off x="422275" y="4148138"/>
            <a:ext cx="5673726" cy="1528762"/>
          </a:xfrm>
        </p:spPr>
        <p:txBody>
          <a:bodyPr/>
          <a:lstStyle>
            <a:lvl1pPr marL="0" indent="0">
              <a:buNone/>
              <a:defRPr/>
            </a:lvl1pPr>
          </a:lstStyle>
          <a:p>
            <a:pPr lvl="0"/>
            <a:r>
              <a:rPr lang="en-US" dirty="0"/>
              <a:t>Click to add subtitle</a:t>
            </a:r>
          </a:p>
        </p:txBody>
      </p:sp>
      <p:sp>
        <p:nvSpPr>
          <p:cNvPr id="2" name="Picture Placeholder 13">
            <a:extLst>
              <a:ext uri="{FF2B5EF4-FFF2-40B4-BE49-F238E27FC236}">
                <a16:creationId xmlns:a16="http://schemas.microsoft.com/office/drawing/2014/main" id="{6379D45C-F78A-E101-CD9D-C98EA6E6C569}"/>
              </a:ext>
            </a:extLst>
          </p:cNvPr>
          <p:cNvSpPr>
            <a:spLocks noGrp="1"/>
          </p:cNvSpPr>
          <p:nvPr>
            <p:ph type="pic" sz="quarter" idx="13"/>
          </p:nvPr>
        </p:nvSpPr>
        <p:spPr>
          <a:xfrm>
            <a:off x="6483095" y="-1"/>
            <a:ext cx="5013087" cy="6857998"/>
          </a:xfrm>
          <a:solidFill>
            <a:schemeClr val="accent3"/>
          </a:solidFill>
        </p:spPr>
        <p:txBody>
          <a:bodyPr>
            <a:normAutofit/>
          </a:bodyPr>
          <a:lstStyle>
            <a:lvl1pPr marL="0" indent="0" algn="ctr">
              <a:buNone/>
              <a:defRPr sz="1800"/>
            </a:lvl1pPr>
          </a:lstStyle>
          <a:p>
            <a:r>
              <a:rPr lang="en-US"/>
              <a:t>Click icon to add picture</a:t>
            </a:r>
            <a:endParaRPr lang="en-US" dirty="0"/>
          </a:p>
        </p:txBody>
      </p:sp>
      <p:sp>
        <p:nvSpPr>
          <p:cNvPr id="6" name="Rectangle 5">
            <a:extLst>
              <a:ext uri="{FF2B5EF4-FFF2-40B4-BE49-F238E27FC236}">
                <a16:creationId xmlns:a16="http://schemas.microsoft.com/office/drawing/2014/main" id="{EA4F6DF6-2D97-1E21-15A5-D0E9397E2F2A}"/>
              </a:ext>
              <a:ext uri="{C183D7F6-B498-43B3-948B-1728B52AA6E4}">
                <adec:decorative xmlns:adec="http://schemas.microsoft.com/office/drawing/2017/decorative" val="1"/>
              </a:ext>
            </a:extLst>
          </p:cNvPr>
          <p:cNvSpPr/>
          <p:nvPr userDrawn="1"/>
        </p:nvSpPr>
        <p:spPr>
          <a:xfrm rot="10800000">
            <a:off x="11504656" y="2020824"/>
            <a:ext cx="687343" cy="1896697"/>
          </a:xfrm>
          <a:prstGeom prst="rect">
            <a:avLst/>
          </a:prstGeom>
          <a:solidFill>
            <a:schemeClr val="accent3">
              <a:alpha val="25000"/>
            </a:schemeClr>
          </a:solidFill>
          <a:ln w="25400" cap="flat">
            <a:no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000" b="0" i="0" u="none" strike="noStrike" cap="none" spc="0" normalizeH="0" baseline="0" dirty="0">
              <a:ln>
                <a:noFill/>
              </a:ln>
              <a:solidFill>
                <a:srgbClr val="000000"/>
              </a:solidFill>
              <a:effectLst/>
              <a:uFillTx/>
              <a:latin typeface="Helvetica Neue Medium"/>
              <a:ea typeface="Helvetica Neue Medium"/>
              <a:cs typeface="Helvetica Neue Medium"/>
              <a:sym typeface="Helvetica Neue Medium"/>
            </a:endParaRPr>
          </a:p>
        </p:txBody>
      </p:sp>
    </p:spTree>
    <p:extLst>
      <p:ext uri="{BB962C8B-B14F-4D97-AF65-F5344CB8AC3E}">
        <p14:creationId xmlns:p14="http://schemas.microsoft.com/office/powerpoint/2010/main" val="33140619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Comparison">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D8B6FBD3-8FFB-2E51-CAC4-CFB7B5AFBB37}"/>
              </a:ext>
              <a:ext uri="{C183D7F6-B498-43B3-948B-1728B52AA6E4}">
                <adec:decorative xmlns:adec="http://schemas.microsoft.com/office/drawing/2017/decorative" val="1"/>
              </a:ext>
            </a:extLst>
          </p:cNvPr>
          <p:cNvSpPr/>
          <p:nvPr userDrawn="1"/>
        </p:nvSpPr>
        <p:spPr>
          <a:xfrm rot="10800000">
            <a:off x="11491640" y="0"/>
            <a:ext cx="708823" cy="713232"/>
          </a:xfrm>
          <a:prstGeom prst="rect">
            <a:avLst/>
          </a:prstGeom>
          <a:solidFill>
            <a:schemeClr val="accent3">
              <a:alpha val="25000"/>
            </a:schemeClr>
          </a:solidFill>
          <a:ln w="25400" cap="flat">
            <a:no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000" b="0" i="0" u="none" strike="noStrike" cap="none" spc="0" normalizeH="0" baseline="0" dirty="0">
              <a:ln>
                <a:noFill/>
              </a:ln>
              <a:solidFill>
                <a:srgbClr val="000000"/>
              </a:solidFill>
              <a:effectLst/>
              <a:uFillTx/>
              <a:latin typeface="Helvetica Neue Medium"/>
              <a:ea typeface="Helvetica Neue Medium"/>
              <a:cs typeface="Helvetica Neue Medium"/>
              <a:sym typeface="Helvetica Neue Medium"/>
            </a:endParaRPr>
          </a:p>
        </p:txBody>
      </p:sp>
      <p:sp>
        <p:nvSpPr>
          <p:cNvPr id="2" name="Title 1">
            <a:extLst>
              <a:ext uri="{FF2B5EF4-FFF2-40B4-BE49-F238E27FC236}">
                <a16:creationId xmlns:a16="http://schemas.microsoft.com/office/drawing/2014/main" id="{472F9955-0460-4A20-8FC6-300595560010}"/>
              </a:ext>
            </a:extLst>
          </p:cNvPr>
          <p:cNvSpPr>
            <a:spLocks noGrp="1"/>
          </p:cNvSpPr>
          <p:nvPr>
            <p:ph type="title" hasCustomPrompt="1"/>
          </p:nvPr>
        </p:nvSpPr>
        <p:spPr>
          <a:xfrm>
            <a:off x="422178" y="365125"/>
            <a:ext cx="10660350" cy="1325563"/>
          </a:xfrm>
        </p:spPr>
        <p:txBody>
          <a:bodyPr>
            <a:normAutofit/>
          </a:bodyPr>
          <a:lstStyle>
            <a:lvl1pPr>
              <a:defRPr sz="4400"/>
            </a:lvl1pPr>
          </a:lstStyle>
          <a:p>
            <a:r>
              <a:rPr lang="en-US" dirty="0"/>
              <a:t>Click to add title</a:t>
            </a:r>
          </a:p>
        </p:txBody>
      </p:sp>
      <p:sp>
        <p:nvSpPr>
          <p:cNvPr id="4" name="Content Placeholder 3">
            <a:extLst>
              <a:ext uri="{FF2B5EF4-FFF2-40B4-BE49-F238E27FC236}">
                <a16:creationId xmlns:a16="http://schemas.microsoft.com/office/drawing/2014/main" id="{F9717496-E470-4CF6-884C-F07390A4688A}"/>
              </a:ext>
            </a:extLst>
          </p:cNvPr>
          <p:cNvSpPr>
            <a:spLocks noGrp="1"/>
          </p:cNvSpPr>
          <p:nvPr>
            <p:ph sz="half" idx="2" hasCustomPrompt="1"/>
          </p:nvPr>
        </p:nvSpPr>
        <p:spPr>
          <a:xfrm>
            <a:off x="422178" y="2198914"/>
            <a:ext cx="5157787" cy="3455925"/>
          </a:xfrm>
        </p:spPr>
        <p:txBody>
          <a:bodyPr>
            <a:normAutofit/>
          </a:bodyPr>
          <a:lstStyle>
            <a:lvl1pPr marL="0" indent="0">
              <a:spcBef>
                <a:spcPts val="1000"/>
              </a:spcBef>
              <a:buNone/>
              <a:defRPr sz="1800"/>
            </a:lvl1pPr>
            <a:lvl2pPr marL="228600">
              <a:spcBef>
                <a:spcPts val="1000"/>
              </a:spcBef>
              <a:defRPr sz="1800"/>
            </a:lvl2pPr>
            <a:lvl3pPr marL="685800">
              <a:spcBef>
                <a:spcPts val="1000"/>
              </a:spcBef>
              <a:defRPr sz="1800"/>
            </a:lvl3pPr>
            <a:lvl4pPr marL="1143000">
              <a:spcBef>
                <a:spcPts val="1000"/>
              </a:spcBef>
              <a:defRPr sz="1800"/>
            </a:lvl4pPr>
            <a:lvl5pPr marL="1600200">
              <a:spcBef>
                <a:spcPts val="1000"/>
              </a:spcBef>
              <a:defRPr sz="1800"/>
            </a:lvl5pPr>
          </a:lstStyle>
          <a:p>
            <a:pPr lvl="0"/>
            <a:r>
              <a:rPr lang="en-US" dirty="0"/>
              <a:t>Click to add content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Date Placeholder 9">
            <a:extLst>
              <a:ext uri="{FF2B5EF4-FFF2-40B4-BE49-F238E27FC236}">
                <a16:creationId xmlns:a16="http://schemas.microsoft.com/office/drawing/2014/main" id="{7198C3F1-4E77-7888-CDB8-CF9406E4A2E0}"/>
              </a:ext>
            </a:extLst>
          </p:cNvPr>
          <p:cNvSpPr>
            <a:spLocks noGrp="1"/>
          </p:cNvSpPr>
          <p:nvPr>
            <p:ph type="dt" sz="half" idx="10"/>
          </p:nvPr>
        </p:nvSpPr>
        <p:spPr/>
        <p:txBody>
          <a:bodyPr/>
          <a:lstStyle/>
          <a:p>
            <a:r>
              <a:rPr lang="en-US"/>
              <a:t>20XX</a:t>
            </a:r>
            <a:endParaRPr lang="en-US" dirty="0"/>
          </a:p>
        </p:txBody>
      </p:sp>
      <p:sp>
        <p:nvSpPr>
          <p:cNvPr id="11" name="Footer Placeholder 10">
            <a:extLst>
              <a:ext uri="{FF2B5EF4-FFF2-40B4-BE49-F238E27FC236}">
                <a16:creationId xmlns:a16="http://schemas.microsoft.com/office/drawing/2014/main" id="{493561D3-90F6-AD82-BCFE-90F9427D867B}"/>
              </a:ext>
            </a:extLst>
          </p:cNvPr>
          <p:cNvSpPr>
            <a:spLocks noGrp="1"/>
          </p:cNvSpPr>
          <p:nvPr>
            <p:ph type="ftr" sz="quarter" idx="11"/>
          </p:nvPr>
        </p:nvSpPr>
        <p:spPr/>
        <p:txBody>
          <a:bodyPr/>
          <a:lstStyle/>
          <a:p>
            <a:r>
              <a:rPr lang="en-US" dirty="0"/>
              <a:t>Sample Footer Text</a:t>
            </a:r>
          </a:p>
        </p:txBody>
      </p:sp>
      <p:sp>
        <p:nvSpPr>
          <p:cNvPr id="12" name="Slide Number Placeholder 11">
            <a:extLst>
              <a:ext uri="{FF2B5EF4-FFF2-40B4-BE49-F238E27FC236}">
                <a16:creationId xmlns:a16="http://schemas.microsoft.com/office/drawing/2014/main" id="{932F9B33-3FA7-526F-7B45-342EB64A1CDB}"/>
              </a:ext>
            </a:extLst>
          </p:cNvPr>
          <p:cNvSpPr>
            <a:spLocks noGrp="1"/>
          </p:cNvSpPr>
          <p:nvPr>
            <p:ph type="sldNum" sz="quarter" idx="12"/>
          </p:nvPr>
        </p:nvSpPr>
        <p:spPr>
          <a:xfrm>
            <a:off x="11503152" y="0"/>
            <a:ext cx="685800" cy="685800"/>
          </a:xfrm>
        </p:spPr>
        <p:txBody>
          <a:bodyPr/>
          <a:lstStyle/>
          <a:p>
            <a:fld id="{3A4F6043-7A67-491B-98BC-F933DED7226D}" type="slidenum">
              <a:rPr lang="en-US" smtClean="0"/>
              <a:pPr/>
              <a:t>‹#›</a:t>
            </a:fld>
            <a:endParaRPr lang="en-US" dirty="0"/>
          </a:p>
        </p:txBody>
      </p:sp>
      <p:sp>
        <p:nvSpPr>
          <p:cNvPr id="3" name="Content Placeholder 3">
            <a:extLst>
              <a:ext uri="{FF2B5EF4-FFF2-40B4-BE49-F238E27FC236}">
                <a16:creationId xmlns:a16="http://schemas.microsoft.com/office/drawing/2014/main" id="{E620B83B-1673-865A-1958-873C4765EFA0}"/>
              </a:ext>
            </a:extLst>
          </p:cNvPr>
          <p:cNvSpPr>
            <a:spLocks noGrp="1"/>
          </p:cNvSpPr>
          <p:nvPr>
            <p:ph sz="half" idx="13" hasCustomPrompt="1"/>
          </p:nvPr>
        </p:nvSpPr>
        <p:spPr>
          <a:xfrm>
            <a:off x="5924741" y="2198913"/>
            <a:ext cx="5157787" cy="3455925"/>
          </a:xfrm>
        </p:spPr>
        <p:txBody>
          <a:bodyPr>
            <a:normAutofit/>
          </a:bodyPr>
          <a:lstStyle>
            <a:lvl1pPr marL="0" indent="0">
              <a:spcBef>
                <a:spcPts val="1000"/>
              </a:spcBef>
              <a:buNone/>
              <a:defRPr sz="1800"/>
            </a:lvl1pPr>
            <a:lvl2pPr marL="228600">
              <a:spcBef>
                <a:spcPts val="1000"/>
              </a:spcBef>
              <a:defRPr sz="1800"/>
            </a:lvl2pPr>
            <a:lvl3pPr marL="685800">
              <a:spcBef>
                <a:spcPts val="1000"/>
              </a:spcBef>
              <a:defRPr sz="1800"/>
            </a:lvl3pPr>
            <a:lvl4pPr marL="1143000">
              <a:spcBef>
                <a:spcPts val="1000"/>
              </a:spcBef>
              <a:defRPr sz="1800"/>
            </a:lvl4pPr>
            <a:lvl5pPr marL="1600200">
              <a:spcBef>
                <a:spcPts val="1000"/>
              </a:spcBef>
              <a:defRPr sz="1800"/>
            </a:lvl5pPr>
          </a:lstStyle>
          <a:p>
            <a:pPr lvl="0"/>
            <a:r>
              <a:rPr lang="en-US" dirty="0"/>
              <a:t>Click to add content</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43890207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Title and two Content 2 with subtitle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2F9955-0460-4A20-8FC6-300595560010}"/>
              </a:ext>
            </a:extLst>
          </p:cNvPr>
          <p:cNvSpPr>
            <a:spLocks noGrp="1"/>
          </p:cNvSpPr>
          <p:nvPr>
            <p:ph type="title" hasCustomPrompt="1"/>
          </p:nvPr>
        </p:nvSpPr>
        <p:spPr>
          <a:xfrm>
            <a:off x="420624" y="365125"/>
            <a:ext cx="10654936" cy="1325563"/>
          </a:xfrm>
        </p:spPr>
        <p:txBody>
          <a:bodyPr>
            <a:normAutofit/>
          </a:bodyPr>
          <a:lstStyle>
            <a:lvl1pPr>
              <a:defRPr sz="4400"/>
            </a:lvl1pPr>
          </a:lstStyle>
          <a:p>
            <a:r>
              <a:rPr lang="en-US" sz="4400" dirty="0"/>
              <a:t>Click to add title </a:t>
            </a:r>
            <a:endParaRPr lang="en-US" dirty="0"/>
          </a:p>
        </p:txBody>
      </p:sp>
      <p:sp>
        <p:nvSpPr>
          <p:cNvPr id="6" name="Content Placeholder 5">
            <a:extLst>
              <a:ext uri="{FF2B5EF4-FFF2-40B4-BE49-F238E27FC236}">
                <a16:creationId xmlns:a16="http://schemas.microsoft.com/office/drawing/2014/main" id="{93F255FA-A04D-49F2-8DB4-3CC082D0DBC8}"/>
              </a:ext>
            </a:extLst>
          </p:cNvPr>
          <p:cNvSpPr>
            <a:spLocks noGrp="1"/>
          </p:cNvSpPr>
          <p:nvPr>
            <p:ph sz="quarter" idx="4" hasCustomPrompt="1"/>
          </p:nvPr>
        </p:nvSpPr>
        <p:spPr>
          <a:xfrm>
            <a:off x="7105342" y="2198914"/>
            <a:ext cx="3970218" cy="3445987"/>
          </a:xfrm>
        </p:spPr>
        <p:txBody>
          <a:bodyPr>
            <a:normAutofit/>
          </a:bodyPr>
          <a:lstStyle>
            <a:lvl1pPr>
              <a:defRPr sz="1800"/>
            </a:lvl1pPr>
            <a:lvl2pPr>
              <a:defRPr sz="1800"/>
            </a:lvl2pPr>
            <a:lvl3pPr>
              <a:defRPr sz="1400"/>
            </a:lvl3pPr>
            <a:lvl4pPr>
              <a:defRPr sz="1200"/>
            </a:lvl4pPr>
            <a:lvl5pPr>
              <a:defRPr sz="1100"/>
            </a:lvl5pPr>
          </a:lstStyle>
          <a:p>
            <a:pPr lvl="0"/>
            <a:r>
              <a:rPr lang="en-US" dirty="0"/>
              <a:t>Click to add content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Slide Number Placeholder 5">
            <a:extLst>
              <a:ext uri="{FF2B5EF4-FFF2-40B4-BE49-F238E27FC236}">
                <a16:creationId xmlns:a16="http://schemas.microsoft.com/office/drawing/2014/main" id="{B845EA08-ECD8-E8B5-40BF-E899F315098D}"/>
              </a:ext>
            </a:extLst>
          </p:cNvPr>
          <p:cNvSpPr>
            <a:spLocks noGrp="1"/>
          </p:cNvSpPr>
          <p:nvPr>
            <p:ph type="sldNum" sz="quarter" idx="14"/>
          </p:nvPr>
        </p:nvSpPr>
        <p:spPr>
          <a:xfrm>
            <a:off x="11503152" y="0"/>
            <a:ext cx="685800" cy="685800"/>
          </a:xfrm>
          <a:prstGeom prst="rect">
            <a:avLst/>
          </a:prstGeom>
        </p:spPr>
        <p:txBody>
          <a:bodyPr vert="horz" lIns="91440" tIns="45720" rIns="91440" bIns="45720" rtlCol="0" anchor="ctr"/>
          <a:lstStyle>
            <a:lvl1pPr algn="ctr">
              <a:defRPr sz="1200">
                <a:solidFill>
                  <a:schemeClr val="tx2"/>
                </a:solidFill>
              </a:defRPr>
            </a:lvl1pPr>
          </a:lstStyle>
          <a:p>
            <a:fld id="{3A4F6043-7A67-491B-98BC-F933DED7226D}" type="slidenum">
              <a:rPr lang="en-US" smtClean="0"/>
              <a:pPr/>
              <a:t>‹#›</a:t>
            </a:fld>
            <a:endParaRPr lang="en-US" dirty="0"/>
          </a:p>
        </p:txBody>
      </p:sp>
      <p:sp>
        <p:nvSpPr>
          <p:cNvPr id="12" name="Rectangle 11">
            <a:extLst>
              <a:ext uri="{FF2B5EF4-FFF2-40B4-BE49-F238E27FC236}">
                <a16:creationId xmlns:a16="http://schemas.microsoft.com/office/drawing/2014/main" id="{100C4E27-95CA-78A5-BD7A-6109D75C8AE0}"/>
              </a:ext>
              <a:ext uri="{C183D7F6-B498-43B3-948B-1728B52AA6E4}">
                <adec:decorative xmlns:adec="http://schemas.microsoft.com/office/drawing/2017/decorative" val="1"/>
              </a:ext>
            </a:extLst>
          </p:cNvPr>
          <p:cNvSpPr/>
          <p:nvPr userDrawn="1"/>
        </p:nvSpPr>
        <p:spPr>
          <a:xfrm rot="10800000">
            <a:off x="11504656" y="2020824"/>
            <a:ext cx="687343" cy="1896697"/>
          </a:xfrm>
          <a:prstGeom prst="rect">
            <a:avLst/>
          </a:prstGeom>
          <a:solidFill>
            <a:schemeClr val="accent3">
              <a:alpha val="25000"/>
            </a:schemeClr>
          </a:solidFill>
          <a:ln w="25400" cap="flat">
            <a:no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000" b="0" i="0" u="none" strike="noStrike" cap="none" spc="0" normalizeH="0" baseline="0" dirty="0">
              <a:ln>
                <a:noFill/>
              </a:ln>
              <a:solidFill>
                <a:srgbClr val="000000"/>
              </a:solidFill>
              <a:effectLst/>
              <a:uFillTx/>
              <a:latin typeface="Helvetica Neue Medium"/>
              <a:ea typeface="Helvetica Neue Medium"/>
              <a:cs typeface="Helvetica Neue Medium"/>
              <a:sym typeface="Helvetica Neue Medium"/>
            </a:endParaRPr>
          </a:p>
        </p:txBody>
      </p:sp>
      <p:sp>
        <p:nvSpPr>
          <p:cNvPr id="3" name="Content Placeholder 3">
            <a:extLst>
              <a:ext uri="{FF2B5EF4-FFF2-40B4-BE49-F238E27FC236}">
                <a16:creationId xmlns:a16="http://schemas.microsoft.com/office/drawing/2014/main" id="{8AE4F7BC-B724-2456-4104-1C5E254EEF37}"/>
              </a:ext>
            </a:extLst>
          </p:cNvPr>
          <p:cNvSpPr>
            <a:spLocks noGrp="1"/>
          </p:cNvSpPr>
          <p:nvPr>
            <p:ph sz="half" idx="15" hasCustomPrompt="1"/>
          </p:nvPr>
        </p:nvSpPr>
        <p:spPr>
          <a:xfrm>
            <a:off x="422178" y="2198914"/>
            <a:ext cx="6487908" cy="3455925"/>
          </a:xfrm>
        </p:spPr>
        <p:txBody>
          <a:bodyPr>
            <a:normAutofit/>
          </a:bodyPr>
          <a:lstStyle>
            <a:lvl1pPr marL="0" indent="0">
              <a:spcBef>
                <a:spcPts val="1000"/>
              </a:spcBef>
              <a:buNone/>
              <a:defRPr sz="1800"/>
            </a:lvl1pPr>
            <a:lvl2pPr marL="228600">
              <a:spcBef>
                <a:spcPts val="1000"/>
              </a:spcBef>
              <a:defRPr sz="1800"/>
            </a:lvl2pPr>
            <a:lvl3pPr marL="685800">
              <a:spcBef>
                <a:spcPts val="1000"/>
              </a:spcBef>
              <a:defRPr sz="1800"/>
            </a:lvl3pPr>
            <a:lvl4pPr marL="1143000">
              <a:spcBef>
                <a:spcPts val="1000"/>
              </a:spcBef>
              <a:defRPr sz="1800"/>
            </a:lvl4pPr>
            <a:lvl5pPr marL="1600200">
              <a:spcBef>
                <a:spcPts val="1000"/>
              </a:spcBef>
              <a:defRPr sz="1800"/>
            </a:lvl5pPr>
          </a:lstStyle>
          <a:p>
            <a:pPr lvl="0"/>
            <a:r>
              <a:rPr lang="en-US" dirty="0"/>
              <a:t>Click to add content</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2132285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914413-82C1-4EBC-8C6B-BC5F842D13A2}"/>
              </a:ext>
            </a:extLst>
          </p:cNvPr>
          <p:cNvSpPr>
            <a:spLocks noGrp="1"/>
          </p:cNvSpPr>
          <p:nvPr>
            <p:ph type="title"/>
          </p:nvPr>
        </p:nvSpPr>
        <p:spPr/>
        <p:txBody>
          <a:bodyPr>
            <a:normAutofit/>
          </a:bodyPr>
          <a:lstStyle>
            <a:lvl1pPr>
              <a:lnSpc>
                <a:spcPct val="90000"/>
              </a:lnSpc>
              <a:defRPr sz="52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328F029A-192E-4A44-ACC7-6C5212C77736}"/>
              </a:ext>
            </a:extLst>
          </p:cNvPr>
          <p:cNvSpPr>
            <a:spLocks noGrp="1"/>
          </p:cNvSpPr>
          <p:nvPr>
            <p:ph idx="1"/>
          </p:nvPr>
        </p:nvSpPr>
        <p:spPr>
          <a:xfrm>
            <a:off x="420624" y="1825625"/>
            <a:ext cx="10515600" cy="4206383"/>
          </a:xfrm>
        </p:spPr>
        <p:txBody>
          <a:bodyPr/>
          <a:lstStyle>
            <a:lvl1pPr>
              <a:defRPr sz="2400"/>
            </a:lvl1pPr>
            <a:lvl2pPr>
              <a:defRPr sz="2200"/>
            </a:lvl2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Date Placeholder 10">
            <a:extLst>
              <a:ext uri="{FF2B5EF4-FFF2-40B4-BE49-F238E27FC236}">
                <a16:creationId xmlns:a16="http://schemas.microsoft.com/office/drawing/2014/main" id="{A25CBB87-BE9B-82CE-8A24-F21EEA0366C3}"/>
              </a:ext>
            </a:extLst>
          </p:cNvPr>
          <p:cNvSpPr>
            <a:spLocks noGrp="1"/>
          </p:cNvSpPr>
          <p:nvPr>
            <p:ph type="dt" sz="half" idx="10"/>
          </p:nvPr>
        </p:nvSpPr>
        <p:spPr/>
        <p:txBody>
          <a:bodyPr/>
          <a:lstStyle/>
          <a:p>
            <a:r>
              <a:rPr lang="en-US"/>
              <a:t>20XX</a:t>
            </a:r>
            <a:endParaRPr lang="en-US" dirty="0"/>
          </a:p>
        </p:txBody>
      </p:sp>
      <p:sp>
        <p:nvSpPr>
          <p:cNvPr id="12" name="Footer Placeholder 11">
            <a:extLst>
              <a:ext uri="{FF2B5EF4-FFF2-40B4-BE49-F238E27FC236}">
                <a16:creationId xmlns:a16="http://schemas.microsoft.com/office/drawing/2014/main" id="{B2131628-C033-9728-C4CF-90CDBCB89F7F}"/>
              </a:ext>
            </a:extLst>
          </p:cNvPr>
          <p:cNvSpPr>
            <a:spLocks noGrp="1"/>
          </p:cNvSpPr>
          <p:nvPr>
            <p:ph type="ftr" sz="quarter" idx="11"/>
          </p:nvPr>
        </p:nvSpPr>
        <p:spPr/>
        <p:txBody>
          <a:bodyPr/>
          <a:lstStyle/>
          <a:p>
            <a:r>
              <a:rPr lang="en-US"/>
              <a:t>Sample Footer Text</a:t>
            </a:r>
            <a:endParaRPr lang="en-US" dirty="0"/>
          </a:p>
        </p:txBody>
      </p:sp>
      <p:sp>
        <p:nvSpPr>
          <p:cNvPr id="13" name="Slide Number Placeholder 12">
            <a:extLst>
              <a:ext uri="{FF2B5EF4-FFF2-40B4-BE49-F238E27FC236}">
                <a16:creationId xmlns:a16="http://schemas.microsoft.com/office/drawing/2014/main" id="{B67216CA-9A26-BBE7-68A3-9237D22CDFC8}"/>
              </a:ext>
            </a:extLst>
          </p:cNvPr>
          <p:cNvSpPr>
            <a:spLocks noGrp="1"/>
          </p:cNvSpPr>
          <p:nvPr>
            <p:ph type="sldNum" sz="quarter" idx="12"/>
          </p:nvPr>
        </p:nvSpPr>
        <p:spPr/>
        <p:txBody>
          <a:bodyPr/>
          <a:lstStyle/>
          <a:p>
            <a:fld id="{3A4F6043-7A67-491B-98BC-F933DED7226D}" type="slidenum">
              <a:rPr lang="en-US" smtClean="0"/>
              <a:pPr/>
              <a:t>‹#›</a:t>
            </a:fld>
            <a:endParaRPr lang="en-US" dirty="0"/>
          </a:p>
        </p:txBody>
      </p:sp>
    </p:spTree>
    <p:extLst>
      <p:ext uri="{BB962C8B-B14F-4D97-AF65-F5344CB8AC3E}">
        <p14:creationId xmlns:p14="http://schemas.microsoft.com/office/powerpoint/2010/main" val="2676127296"/>
      </p:ext>
    </p:extLst>
  </p:cSld>
  <p:clrMapOvr>
    <a:masterClrMapping/>
  </p:clrMapOvr>
  <p:hf hdr="0" ftr="0" dt="0"/>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Title and Content 2">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74408E76-0AE4-495F-87FB-5DD280A91DCB}"/>
              </a:ext>
              <a:ext uri="{C183D7F6-B498-43B3-948B-1728B52AA6E4}">
                <adec:decorative xmlns:adec="http://schemas.microsoft.com/office/drawing/2017/decorative" val="1"/>
              </a:ext>
            </a:extLst>
          </p:cNvPr>
          <p:cNvSpPr/>
          <p:nvPr userDrawn="1"/>
        </p:nvSpPr>
        <p:spPr>
          <a:xfrm rot="10800000">
            <a:off x="11491640" y="5610"/>
            <a:ext cx="708823" cy="713232"/>
          </a:xfrm>
          <a:prstGeom prst="rect">
            <a:avLst/>
          </a:prstGeom>
          <a:solidFill>
            <a:schemeClr val="accent3">
              <a:alpha val="25000"/>
            </a:schemeClr>
          </a:solidFill>
          <a:ln w="25400" cap="flat">
            <a:no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000" b="0" i="0" u="none" strike="noStrike" cap="none" spc="0" normalizeH="0" baseline="0" dirty="0">
              <a:ln>
                <a:noFill/>
              </a:ln>
              <a:solidFill>
                <a:srgbClr val="000000"/>
              </a:solidFill>
              <a:effectLst/>
              <a:uFillTx/>
              <a:latin typeface="Helvetica Neue Medium"/>
              <a:ea typeface="Helvetica Neue Medium"/>
              <a:cs typeface="Helvetica Neue Medium"/>
              <a:sym typeface="Helvetica Neue Medium"/>
            </a:endParaRPr>
          </a:p>
        </p:txBody>
      </p:sp>
      <p:sp>
        <p:nvSpPr>
          <p:cNvPr id="3" name="Title 2">
            <a:extLst>
              <a:ext uri="{FF2B5EF4-FFF2-40B4-BE49-F238E27FC236}">
                <a16:creationId xmlns:a16="http://schemas.microsoft.com/office/drawing/2014/main" id="{99F130D9-40F7-D817-3F42-72C9D585799A}"/>
              </a:ext>
            </a:extLst>
          </p:cNvPr>
          <p:cNvSpPr>
            <a:spLocks noGrp="1"/>
          </p:cNvSpPr>
          <p:nvPr>
            <p:ph type="title" hasCustomPrompt="1"/>
          </p:nvPr>
        </p:nvSpPr>
        <p:spPr>
          <a:xfrm>
            <a:off x="393843" y="667582"/>
            <a:ext cx="5102717" cy="2482018"/>
          </a:xfrm>
        </p:spPr>
        <p:txBody>
          <a:bodyPr anchor="t" anchorCtr="0">
            <a:noAutofit/>
          </a:bodyPr>
          <a:lstStyle>
            <a:lvl1pPr>
              <a:defRPr sz="4400"/>
            </a:lvl1pPr>
          </a:lstStyle>
          <a:p>
            <a:r>
              <a:rPr lang="en-US" sz="4400" dirty="0"/>
              <a:t>Click to add title </a:t>
            </a:r>
            <a:endParaRPr lang="en-US" dirty="0"/>
          </a:p>
        </p:txBody>
      </p:sp>
      <p:sp>
        <p:nvSpPr>
          <p:cNvPr id="8" name="Content Placeholder 7">
            <a:extLst>
              <a:ext uri="{FF2B5EF4-FFF2-40B4-BE49-F238E27FC236}">
                <a16:creationId xmlns:a16="http://schemas.microsoft.com/office/drawing/2014/main" id="{488A7439-0E5E-18D2-A4C7-D377032ED256}"/>
              </a:ext>
            </a:extLst>
          </p:cNvPr>
          <p:cNvSpPr>
            <a:spLocks noGrp="1"/>
          </p:cNvSpPr>
          <p:nvPr>
            <p:ph sz="quarter" idx="15" hasCustomPrompt="1"/>
          </p:nvPr>
        </p:nvSpPr>
        <p:spPr>
          <a:xfrm>
            <a:off x="5668964" y="667582"/>
            <a:ext cx="5827220" cy="2482018"/>
          </a:xfrm>
        </p:spPr>
        <p:txBody>
          <a:bodyPr tIns="91440">
            <a:normAutofit/>
          </a:bodyPr>
          <a:lstStyle>
            <a:lvl1pPr marL="0" indent="0">
              <a:buNone/>
              <a:defRPr sz="1800">
                <a:solidFill>
                  <a:schemeClr val="tx2"/>
                </a:solidFill>
              </a:defRPr>
            </a:lvl1pPr>
            <a:lvl2pPr marL="457200" indent="0">
              <a:buNone/>
              <a:defRPr sz="1800">
                <a:solidFill>
                  <a:schemeClr val="tx2"/>
                </a:solidFill>
              </a:defRPr>
            </a:lvl2pPr>
            <a:lvl3pPr marL="914400" indent="0">
              <a:buNone/>
              <a:defRPr sz="1800">
                <a:solidFill>
                  <a:schemeClr val="tx2"/>
                </a:solidFill>
              </a:defRPr>
            </a:lvl3pPr>
            <a:lvl4pPr marL="1371600" indent="0">
              <a:buNone/>
              <a:defRPr sz="1800">
                <a:solidFill>
                  <a:schemeClr val="tx2"/>
                </a:solidFill>
              </a:defRPr>
            </a:lvl4pPr>
            <a:lvl5pPr marL="1828800" indent="0">
              <a:buNone/>
              <a:defRPr sz="1800">
                <a:solidFill>
                  <a:schemeClr val="tx2"/>
                </a:solidFill>
              </a:defRPr>
            </a:lvl5pPr>
          </a:lstStyle>
          <a:p>
            <a:pPr lvl="0"/>
            <a:r>
              <a:rPr lang="en-US" dirty="0"/>
              <a:t>Click to add content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Picture Placeholder 10">
            <a:extLst>
              <a:ext uri="{FF2B5EF4-FFF2-40B4-BE49-F238E27FC236}">
                <a16:creationId xmlns:a16="http://schemas.microsoft.com/office/drawing/2014/main" id="{D3471630-9EC8-4C68-B4D8-D98C242DBE0F}"/>
              </a:ext>
            </a:extLst>
          </p:cNvPr>
          <p:cNvSpPr>
            <a:spLocks noGrp="1"/>
          </p:cNvSpPr>
          <p:nvPr>
            <p:ph type="pic" sz="quarter" idx="13"/>
          </p:nvPr>
        </p:nvSpPr>
        <p:spPr>
          <a:xfrm>
            <a:off x="393843" y="3362959"/>
            <a:ext cx="11102339" cy="2827459"/>
          </a:xfrm>
          <a:solidFill>
            <a:schemeClr val="accent3"/>
          </a:solidFill>
        </p:spPr>
        <p:txBody>
          <a:bodyPr>
            <a:normAutofit/>
          </a:bodyPr>
          <a:lstStyle>
            <a:lvl1pPr marL="0" indent="0" algn="ctr">
              <a:buNone/>
              <a:defRPr sz="1800"/>
            </a:lvl1pPr>
          </a:lstStyle>
          <a:p>
            <a:r>
              <a:rPr lang="en-US"/>
              <a:t>Click icon to add picture</a:t>
            </a:r>
            <a:endParaRPr lang="en-US" dirty="0"/>
          </a:p>
        </p:txBody>
      </p:sp>
      <p:sp>
        <p:nvSpPr>
          <p:cNvPr id="10" name="Slide Number Placeholder 5">
            <a:extLst>
              <a:ext uri="{FF2B5EF4-FFF2-40B4-BE49-F238E27FC236}">
                <a16:creationId xmlns:a16="http://schemas.microsoft.com/office/drawing/2014/main" id="{3FB3B490-399A-EF1F-9626-CCCE0F5FF317}"/>
              </a:ext>
            </a:extLst>
          </p:cNvPr>
          <p:cNvSpPr>
            <a:spLocks noGrp="1"/>
          </p:cNvSpPr>
          <p:nvPr>
            <p:ph type="sldNum" sz="quarter" idx="4"/>
          </p:nvPr>
        </p:nvSpPr>
        <p:spPr>
          <a:xfrm>
            <a:off x="11503152" y="0"/>
            <a:ext cx="685800" cy="685800"/>
          </a:xfrm>
          <a:prstGeom prst="rect">
            <a:avLst/>
          </a:prstGeom>
        </p:spPr>
        <p:txBody>
          <a:bodyPr vert="horz" lIns="91440" tIns="45720" rIns="91440" bIns="45720" rtlCol="0" anchor="ctr"/>
          <a:lstStyle>
            <a:lvl1pPr algn="ctr">
              <a:defRPr sz="1200">
                <a:solidFill>
                  <a:schemeClr val="tx2"/>
                </a:solidFill>
              </a:defRPr>
            </a:lvl1pPr>
          </a:lstStyle>
          <a:p>
            <a:fld id="{3A4F6043-7A67-491B-98BC-F933DED7226D}" type="slidenum">
              <a:rPr lang="en-US" smtClean="0"/>
              <a:pPr/>
              <a:t>‹#›</a:t>
            </a:fld>
            <a:endParaRPr lang="en-US" dirty="0"/>
          </a:p>
        </p:txBody>
      </p:sp>
    </p:spTree>
    <p:extLst>
      <p:ext uri="{BB962C8B-B14F-4D97-AF65-F5344CB8AC3E}">
        <p14:creationId xmlns:p14="http://schemas.microsoft.com/office/powerpoint/2010/main" val="23151671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Title Content and Tab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CAF4BC-D1E9-40F0-A26B-9EA9B6B69755}"/>
              </a:ext>
            </a:extLst>
          </p:cNvPr>
          <p:cNvSpPr>
            <a:spLocks noGrp="1"/>
          </p:cNvSpPr>
          <p:nvPr>
            <p:ph type="title" hasCustomPrompt="1"/>
          </p:nvPr>
        </p:nvSpPr>
        <p:spPr>
          <a:xfrm>
            <a:off x="420623" y="365760"/>
            <a:ext cx="11067089" cy="1325880"/>
          </a:xfrm>
        </p:spPr>
        <p:txBody>
          <a:bodyPr anchor="ctr">
            <a:normAutofit/>
          </a:bodyPr>
          <a:lstStyle>
            <a:lvl1pPr>
              <a:lnSpc>
                <a:spcPts val="2800"/>
              </a:lnSpc>
              <a:spcBef>
                <a:spcPts val="1000"/>
              </a:spcBef>
              <a:defRPr sz="4400" b="0" i="0"/>
            </a:lvl1pPr>
          </a:lstStyle>
          <a:p>
            <a:r>
              <a:rPr lang="en-US" sz="4400" dirty="0"/>
              <a:t>Click to add title </a:t>
            </a:r>
            <a:endParaRPr lang="en-US" dirty="0"/>
          </a:p>
        </p:txBody>
      </p:sp>
      <p:sp>
        <p:nvSpPr>
          <p:cNvPr id="14" name="Rectangle 13">
            <a:extLst>
              <a:ext uri="{FF2B5EF4-FFF2-40B4-BE49-F238E27FC236}">
                <a16:creationId xmlns:a16="http://schemas.microsoft.com/office/drawing/2014/main" id="{CA6BF945-F985-4A89-9868-A82E90E1054D}"/>
              </a:ext>
              <a:ext uri="{C183D7F6-B498-43B3-948B-1728B52AA6E4}">
                <adec:decorative xmlns:adec="http://schemas.microsoft.com/office/drawing/2017/decorative" val="1"/>
              </a:ext>
            </a:extLst>
          </p:cNvPr>
          <p:cNvSpPr/>
          <p:nvPr userDrawn="1"/>
        </p:nvSpPr>
        <p:spPr>
          <a:xfrm rot="10800000">
            <a:off x="11504656" y="2020824"/>
            <a:ext cx="687343" cy="1896697"/>
          </a:xfrm>
          <a:prstGeom prst="rect">
            <a:avLst/>
          </a:prstGeom>
          <a:solidFill>
            <a:schemeClr val="accent3">
              <a:alpha val="25000"/>
            </a:schemeClr>
          </a:solidFill>
          <a:ln w="25400" cap="flat">
            <a:no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000" b="0" i="0" u="none" strike="noStrike" cap="none" spc="0" normalizeH="0" baseline="0" dirty="0">
              <a:ln>
                <a:noFill/>
              </a:ln>
              <a:solidFill>
                <a:srgbClr val="000000"/>
              </a:solidFill>
              <a:effectLst/>
              <a:uFillTx/>
              <a:latin typeface="Helvetica Neue Medium"/>
              <a:ea typeface="Helvetica Neue Medium"/>
              <a:cs typeface="Helvetica Neue Medium"/>
              <a:sym typeface="Helvetica Neue Medium"/>
            </a:endParaRPr>
          </a:p>
        </p:txBody>
      </p:sp>
      <p:sp>
        <p:nvSpPr>
          <p:cNvPr id="8" name="Text Placeholder 7">
            <a:extLst>
              <a:ext uri="{FF2B5EF4-FFF2-40B4-BE49-F238E27FC236}">
                <a16:creationId xmlns:a16="http://schemas.microsoft.com/office/drawing/2014/main" id="{8A7B33CF-0773-56F3-9F3B-1619AA66673B}"/>
              </a:ext>
            </a:extLst>
          </p:cNvPr>
          <p:cNvSpPr>
            <a:spLocks noGrp="1"/>
          </p:cNvSpPr>
          <p:nvPr>
            <p:ph type="body" sz="quarter" idx="11" hasCustomPrompt="1"/>
          </p:nvPr>
        </p:nvSpPr>
        <p:spPr>
          <a:xfrm>
            <a:off x="420624" y="2189377"/>
            <a:ext cx="3568990" cy="3517679"/>
          </a:xfrm>
        </p:spPr>
        <p:txBody>
          <a:bodyPr tIns="0" bIns="0">
            <a:normAutofit/>
          </a:bodyPr>
          <a:lstStyle>
            <a:lvl1pPr>
              <a:defRPr sz="1800"/>
            </a:lvl1pPr>
            <a:lvl2pPr>
              <a:defRPr sz="1800"/>
            </a:lvl2pPr>
            <a:lvl3pPr>
              <a:defRPr sz="1800"/>
            </a:lvl3pPr>
            <a:lvl4pPr>
              <a:defRPr sz="1800"/>
            </a:lvl4pPr>
            <a:lvl5pPr>
              <a:defRPr sz="1800"/>
            </a:lvl5pPr>
          </a:lstStyle>
          <a:p>
            <a:pPr lvl="0"/>
            <a:r>
              <a:rPr lang="en-US" dirty="0"/>
              <a:t>Click to add content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able Placeholder 3">
            <a:extLst>
              <a:ext uri="{FF2B5EF4-FFF2-40B4-BE49-F238E27FC236}">
                <a16:creationId xmlns:a16="http://schemas.microsoft.com/office/drawing/2014/main" id="{EB4A43A1-5A81-D0D1-BD71-0485EDDD4CC8}"/>
              </a:ext>
            </a:extLst>
          </p:cNvPr>
          <p:cNvSpPr>
            <a:spLocks noGrp="1"/>
          </p:cNvSpPr>
          <p:nvPr>
            <p:ph type="tbl" sz="quarter" idx="10"/>
          </p:nvPr>
        </p:nvSpPr>
        <p:spPr>
          <a:xfrm>
            <a:off x="4501469" y="2189377"/>
            <a:ext cx="6565769" cy="3517686"/>
          </a:xfrm>
        </p:spPr>
        <p:txBody>
          <a:bodyPr/>
          <a:lstStyle>
            <a:lvl1pPr>
              <a:defRPr/>
            </a:lvl1pPr>
          </a:lstStyle>
          <a:p>
            <a:r>
              <a:rPr lang="en-US"/>
              <a:t>Click icon to add table</a:t>
            </a:r>
            <a:endParaRPr lang="en-US" dirty="0"/>
          </a:p>
        </p:txBody>
      </p:sp>
      <p:sp>
        <p:nvSpPr>
          <p:cNvPr id="7" name="Slide Number Placeholder 5">
            <a:extLst>
              <a:ext uri="{FF2B5EF4-FFF2-40B4-BE49-F238E27FC236}">
                <a16:creationId xmlns:a16="http://schemas.microsoft.com/office/drawing/2014/main" id="{E6A39699-E09B-80CC-75A3-1A20865ABB68}"/>
              </a:ext>
            </a:extLst>
          </p:cNvPr>
          <p:cNvSpPr>
            <a:spLocks noGrp="1"/>
          </p:cNvSpPr>
          <p:nvPr>
            <p:ph type="sldNum" sz="quarter" idx="4"/>
          </p:nvPr>
        </p:nvSpPr>
        <p:spPr>
          <a:xfrm>
            <a:off x="11503152" y="0"/>
            <a:ext cx="685800" cy="685800"/>
          </a:xfrm>
          <a:prstGeom prst="rect">
            <a:avLst/>
          </a:prstGeom>
        </p:spPr>
        <p:txBody>
          <a:bodyPr vert="horz" lIns="91440" tIns="45720" rIns="91440" bIns="45720" rtlCol="0" anchor="ctr"/>
          <a:lstStyle>
            <a:lvl1pPr algn="ctr">
              <a:defRPr sz="1200">
                <a:solidFill>
                  <a:schemeClr val="tx2"/>
                </a:solidFill>
              </a:defRPr>
            </a:lvl1pPr>
          </a:lstStyle>
          <a:p>
            <a:fld id="{3A4F6043-7A67-491B-98BC-F933DED7226D}" type="slidenum">
              <a:rPr lang="en-US" smtClean="0"/>
              <a:pPr/>
              <a:t>‹#›</a:t>
            </a:fld>
            <a:endParaRPr lang="en-US" dirty="0"/>
          </a:p>
        </p:txBody>
      </p:sp>
    </p:spTree>
    <p:extLst>
      <p:ext uri="{BB962C8B-B14F-4D97-AF65-F5344CB8AC3E}">
        <p14:creationId xmlns:p14="http://schemas.microsoft.com/office/powerpoint/2010/main" val="380548127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Title and two Content 4">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2F9955-0460-4A20-8FC6-300595560010}"/>
              </a:ext>
            </a:extLst>
          </p:cNvPr>
          <p:cNvSpPr>
            <a:spLocks noGrp="1"/>
          </p:cNvSpPr>
          <p:nvPr>
            <p:ph type="title" hasCustomPrompt="1"/>
          </p:nvPr>
        </p:nvSpPr>
        <p:spPr>
          <a:xfrm>
            <a:off x="420624" y="365125"/>
            <a:ext cx="10654936" cy="1325563"/>
          </a:xfrm>
        </p:spPr>
        <p:txBody>
          <a:bodyPr>
            <a:normAutofit/>
          </a:bodyPr>
          <a:lstStyle>
            <a:lvl1pPr>
              <a:defRPr sz="4400"/>
            </a:lvl1pPr>
          </a:lstStyle>
          <a:p>
            <a:r>
              <a:rPr lang="en-US" sz="4400" dirty="0"/>
              <a:t>Click to add title </a:t>
            </a:r>
            <a:endParaRPr lang="en-US" dirty="0"/>
          </a:p>
        </p:txBody>
      </p:sp>
      <p:sp>
        <p:nvSpPr>
          <p:cNvPr id="6" name="Content Placeholder 5">
            <a:extLst>
              <a:ext uri="{FF2B5EF4-FFF2-40B4-BE49-F238E27FC236}">
                <a16:creationId xmlns:a16="http://schemas.microsoft.com/office/drawing/2014/main" id="{93F255FA-A04D-49F2-8DB4-3CC082D0DBC8}"/>
              </a:ext>
            </a:extLst>
          </p:cNvPr>
          <p:cNvSpPr>
            <a:spLocks noGrp="1"/>
          </p:cNvSpPr>
          <p:nvPr>
            <p:ph sz="quarter" idx="4" hasCustomPrompt="1"/>
          </p:nvPr>
        </p:nvSpPr>
        <p:spPr>
          <a:xfrm>
            <a:off x="413657" y="2198914"/>
            <a:ext cx="3970218" cy="3445987"/>
          </a:xfrm>
        </p:spPr>
        <p:txBody>
          <a:bodyPr>
            <a:normAutofit/>
          </a:bodyPr>
          <a:lstStyle>
            <a:lvl1pPr>
              <a:defRPr sz="1800"/>
            </a:lvl1pPr>
            <a:lvl2pPr>
              <a:defRPr sz="1800"/>
            </a:lvl2pPr>
            <a:lvl3pPr>
              <a:defRPr sz="1400"/>
            </a:lvl3pPr>
            <a:lvl4pPr>
              <a:defRPr sz="1200"/>
            </a:lvl4pPr>
            <a:lvl5pPr>
              <a:defRPr sz="1100"/>
            </a:lvl5pPr>
          </a:lstStyle>
          <a:p>
            <a:pPr lvl="0"/>
            <a:r>
              <a:rPr lang="en-US" dirty="0"/>
              <a:t>Click to add content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F9717496-E470-4CF6-884C-F07390A4688A}"/>
              </a:ext>
            </a:extLst>
          </p:cNvPr>
          <p:cNvSpPr>
            <a:spLocks noGrp="1"/>
          </p:cNvSpPr>
          <p:nvPr>
            <p:ph sz="half" idx="2" hasCustomPrompt="1"/>
          </p:nvPr>
        </p:nvSpPr>
        <p:spPr>
          <a:xfrm>
            <a:off x="4921213" y="2198914"/>
            <a:ext cx="6154347" cy="3445987"/>
          </a:xfrm>
        </p:spPr>
        <p:txBody>
          <a:bodyPr>
            <a:normAutofit/>
          </a:bodyPr>
          <a:lstStyle>
            <a:lvl1pPr marL="0" indent="0">
              <a:buNone/>
              <a:defRPr sz="1800"/>
            </a:lvl1pPr>
            <a:lvl2pPr>
              <a:defRPr sz="1800"/>
            </a:lvl2pPr>
            <a:lvl3pPr>
              <a:defRPr sz="1400"/>
            </a:lvl3pPr>
            <a:lvl4pPr>
              <a:defRPr sz="1200"/>
            </a:lvl4pPr>
            <a:lvl5pPr>
              <a:defRPr sz="1100"/>
            </a:lvl5pPr>
          </a:lstStyle>
          <a:p>
            <a:pPr lvl="0"/>
            <a:r>
              <a:rPr lang="en-US" dirty="0"/>
              <a:t>Click to add content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Rectangle 10">
            <a:extLst>
              <a:ext uri="{FF2B5EF4-FFF2-40B4-BE49-F238E27FC236}">
                <a16:creationId xmlns:a16="http://schemas.microsoft.com/office/drawing/2014/main" id="{A53A46AB-E26C-4F66-A0B8-4CDBD5F4011C}"/>
              </a:ext>
              <a:ext uri="{C183D7F6-B498-43B3-948B-1728B52AA6E4}">
                <adec:decorative xmlns:adec="http://schemas.microsoft.com/office/drawing/2017/decorative" val="1"/>
              </a:ext>
            </a:extLst>
          </p:cNvPr>
          <p:cNvSpPr/>
          <p:nvPr userDrawn="1"/>
        </p:nvSpPr>
        <p:spPr>
          <a:xfrm rot="10800000">
            <a:off x="11494040" y="4282928"/>
            <a:ext cx="699477" cy="1898809"/>
          </a:xfrm>
          <a:prstGeom prst="rect">
            <a:avLst/>
          </a:prstGeom>
          <a:solidFill>
            <a:schemeClr val="accent3">
              <a:alpha val="25000"/>
            </a:schemeClr>
          </a:solidFill>
          <a:ln w="25400" cap="flat">
            <a:no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000" b="0" i="0" u="none" strike="noStrike" cap="none" spc="0" normalizeH="0" baseline="0" dirty="0">
              <a:ln>
                <a:noFill/>
              </a:ln>
              <a:solidFill>
                <a:srgbClr val="000000"/>
              </a:solidFill>
              <a:effectLst/>
              <a:uFillTx/>
              <a:latin typeface="Helvetica Neue Medium"/>
              <a:ea typeface="Helvetica Neue Medium"/>
              <a:cs typeface="Helvetica Neue Medium"/>
              <a:sym typeface="Helvetica Neue Medium"/>
            </a:endParaRPr>
          </a:p>
        </p:txBody>
      </p:sp>
      <p:sp>
        <p:nvSpPr>
          <p:cNvPr id="10" name="Slide Number Placeholder 5">
            <a:extLst>
              <a:ext uri="{FF2B5EF4-FFF2-40B4-BE49-F238E27FC236}">
                <a16:creationId xmlns:a16="http://schemas.microsoft.com/office/drawing/2014/main" id="{B845EA08-ECD8-E8B5-40BF-E899F315098D}"/>
              </a:ext>
            </a:extLst>
          </p:cNvPr>
          <p:cNvSpPr>
            <a:spLocks noGrp="1"/>
          </p:cNvSpPr>
          <p:nvPr>
            <p:ph type="sldNum" sz="quarter" idx="14"/>
          </p:nvPr>
        </p:nvSpPr>
        <p:spPr>
          <a:xfrm>
            <a:off x="11503152" y="0"/>
            <a:ext cx="685800" cy="685800"/>
          </a:xfrm>
          <a:prstGeom prst="rect">
            <a:avLst/>
          </a:prstGeom>
        </p:spPr>
        <p:txBody>
          <a:bodyPr vert="horz" lIns="91440" tIns="45720" rIns="91440" bIns="45720" rtlCol="0" anchor="ctr"/>
          <a:lstStyle>
            <a:lvl1pPr algn="ctr">
              <a:defRPr sz="1200">
                <a:solidFill>
                  <a:schemeClr val="tx2"/>
                </a:solidFill>
              </a:defRPr>
            </a:lvl1pPr>
          </a:lstStyle>
          <a:p>
            <a:fld id="{3A4F6043-7A67-491B-98BC-F933DED7226D}" type="slidenum">
              <a:rPr lang="en-US" smtClean="0"/>
              <a:pPr/>
              <a:t>‹#›</a:t>
            </a:fld>
            <a:endParaRPr lang="en-US" dirty="0"/>
          </a:p>
        </p:txBody>
      </p:sp>
    </p:spTree>
    <p:extLst>
      <p:ext uri="{BB962C8B-B14F-4D97-AF65-F5344CB8AC3E}">
        <p14:creationId xmlns:p14="http://schemas.microsoft.com/office/powerpoint/2010/main" val="82316856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Closing">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79BDEB7A-D103-487A-8C1B-9145FB24B663}"/>
              </a:ext>
            </a:extLst>
          </p:cNvPr>
          <p:cNvSpPr>
            <a:spLocks noGrp="1"/>
          </p:cNvSpPr>
          <p:nvPr>
            <p:ph type="title" hasCustomPrompt="1"/>
          </p:nvPr>
        </p:nvSpPr>
        <p:spPr>
          <a:xfrm>
            <a:off x="422897" y="539496"/>
            <a:ext cx="5228393" cy="2697190"/>
          </a:xfrm>
        </p:spPr>
        <p:txBody>
          <a:bodyPr anchor="b">
            <a:normAutofit/>
          </a:bodyPr>
          <a:lstStyle>
            <a:lvl1pPr>
              <a:defRPr sz="4400"/>
            </a:lvl1pPr>
          </a:lstStyle>
          <a:p>
            <a:r>
              <a:rPr lang="en-US" sz="4800" dirty="0"/>
              <a:t>Click to add title </a:t>
            </a:r>
          </a:p>
        </p:txBody>
      </p:sp>
      <p:sp>
        <p:nvSpPr>
          <p:cNvPr id="8" name="Content Placeholder 2">
            <a:extLst>
              <a:ext uri="{FF2B5EF4-FFF2-40B4-BE49-F238E27FC236}">
                <a16:creationId xmlns:a16="http://schemas.microsoft.com/office/drawing/2014/main" id="{F3017A3E-25F7-41D5-AABB-24D0E2673A63}"/>
              </a:ext>
            </a:extLst>
          </p:cNvPr>
          <p:cNvSpPr>
            <a:spLocks noGrp="1"/>
          </p:cNvSpPr>
          <p:nvPr>
            <p:ph idx="1" hasCustomPrompt="1"/>
          </p:nvPr>
        </p:nvSpPr>
        <p:spPr>
          <a:xfrm>
            <a:off x="422897" y="3354749"/>
            <a:ext cx="5228392" cy="2582470"/>
          </a:xfrm>
        </p:spPr>
        <p:txBody>
          <a:bodyPr>
            <a:noAutofit/>
          </a:bodyPr>
          <a:lstStyle>
            <a:lvl1pPr marL="0" indent="0">
              <a:buNone/>
              <a:defRPr sz="1800"/>
            </a:lvl1pPr>
            <a:lvl2pPr>
              <a:defRPr sz="1800"/>
            </a:lvl2pPr>
            <a:lvl3pPr>
              <a:defRPr sz="1800"/>
            </a:lvl3pPr>
            <a:lvl4pPr>
              <a:defRPr sz="1800"/>
            </a:lvl4pPr>
            <a:lvl5pPr>
              <a:defRPr sz="1800"/>
            </a:lvl5pPr>
          </a:lstStyle>
          <a:p>
            <a:pPr lvl="0"/>
            <a:r>
              <a:rPr lang="en-US" dirty="0"/>
              <a:t>Click to add content</a:t>
            </a:r>
          </a:p>
          <a:p>
            <a:pPr lvl="1"/>
            <a:r>
              <a:rPr lang="en-US" dirty="0"/>
              <a:t>Second level</a:t>
            </a:r>
          </a:p>
          <a:p>
            <a:pPr lvl="2"/>
            <a:r>
              <a:rPr lang="en-US" dirty="0"/>
              <a:t>Third level</a:t>
            </a:r>
          </a:p>
          <a:p>
            <a:pPr lvl="3"/>
            <a:r>
              <a:rPr lang="en-US" dirty="0"/>
              <a:t>Fourth level</a:t>
            </a:r>
          </a:p>
          <a:p>
            <a:pPr lvl="4"/>
            <a:r>
              <a:rPr lang="en-US" dirty="0"/>
              <a:t>Fifth level</a:t>
            </a:r>
          </a:p>
        </p:txBody>
      </p:sp>
      <p:cxnSp>
        <p:nvCxnSpPr>
          <p:cNvPr id="12" name="Straight Connector 11">
            <a:extLst>
              <a:ext uri="{FF2B5EF4-FFF2-40B4-BE49-F238E27FC236}">
                <a16:creationId xmlns:a16="http://schemas.microsoft.com/office/drawing/2014/main" id="{505C0C26-4C66-47DC-B079-5B94C22F15BD}"/>
              </a:ext>
              <a:ext uri="{C183D7F6-B498-43B3-948B-1728B52AA6E4}">
                <adec:decorative xmlns:adec="http://schemas.microsoft.com/office/drawing/2017/decorative" val="1"/>
              </a:ext>
            </a:extLst>
          </p:cNvPr>
          <p:cNvCxnSpPr>
            <a:cxnSpLocks/>
          </p:cNvCxnSpPr>
          <p:nvPr userDrawn="1"/>
        </p:nvCxnSpPr>
        <p:spPr>
          <a:xfrm>
            <a:off x="1524" y="6172200"/>
            <a:ext cx="12192000" cy="0"/>
          </a:xfrm>
          <a:prstGeom prst="line">
            <a:avLst/>
          </a:prstGeom>
          <a:ln w="9525" cap="rnd">
            <a:solidFill>
              <a:schemeClr val="accent3"/>
            </a:solidFill>
            <a:prstDash val="dash"/>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A07E30B1-7066-9D31-7A11-7B81B65DD8BA}"/>
              </a:ext>
              <a:ext uri="{C183D7F6-B498-43B3-948B-1728B52AA6E4}">
                <adec:decorative xmlns:adec="http://schemas.microsoft.com/office/drawing/2017/decorative" val="1"/>
              </a:ext>
            </a:extLst>
          </p:cNvPr>
          <p:cNvCxnSpPr>
            <a:cxnSpLocks/>
          </p:cNvCxnSpPr>
          <p:nvPr userDrawn="1"/>
        </p:nvCxnSpPr>
        <p:spPr>
          <a:xfrm flipV="1">
            <a:off x="11496184" y="5610"/>
            <a:ext cx="0" cy="6858000"/>
          </a:xfrm>
          <a:prstGeom prst="line">
            <a:avLst/>
          </a:prstGeom>
          <a:ln w="9525" cap="rnd">
            <a:solidFill>
              <a:schemeClr val="accent3"/>
            </a:solidFill>
            <a:prstDash val="dash"/>
          </a:ln>
        </p:spPr>
        <p:style>
          <a:lnRef idx="1">
            <a:schemeClr val="accent1"/>
          </a:lnRef>
          <a:fillRef idx="0">
            <a:schemeClr val="accent1"/>
          </a:fillRef>
          <a:effectRef idx="0">
            <a:schemeClr val="accent1"/>
          </a:effectRef>
          <a:fontRef idx="minor">
            <a:schemeClr val="tx1"/>
          </a:fontRef>
        </p:style>
      </p:cxnSp>
      <p:sp>
        <p:nvSpPr>
          <p:cNvPr id="15" name="Rectangle 14">
            <a:extLst>
              <a:ext uri="{FF2B5EF4-FFF2-40B4-BE49-F238E27FC236}">
                <a16:creationId xmlns:a16="http://schemas.microsoft.com/office/drawing/2014/main" id="{972E672D-C862-C853-0730-15E3C4953D67}"/>
              </a:ext>
            </a:extLst>
          </p:cNvPr>
          <p:cNvSpPr/>
          <p:nvPr userDrawn="1"/>
        </p:nvSpPr>
        <p:spPr>
          <a:xfrm>
            <a:off x="9884230" y="1"/>
            <a:ext cx="1611954" cy="6857999"/>
          </a:xfrm>
          <a:prstGeom prst="rect">
            <a:avLst/>
          </a:prstGeom>
          <a:solidFill>
            <a:schemeClr val="accent3">
              <a:alpha val="2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6" name="Straight Connector 15">
            <a:extLst>
              <a:ext uri="{FF2B5EF4-FFF2-40B4-BE49-F238E27FC236}">
                <a16:creationId xmlns:a16="http://schemas.microsoft.com/office/drawing/2014/main" id="{910336ED-3DCB-4524-8A3F-9FBBD0B18E87}"/>
              </a:ext>
              <a:ext uri="{C183D7F6-B498-43B3-948B-1728B52AA6E4}">
                <adec:decorative xmlns:adec="http://schemas.microsoft.com/office/drawing/2017/decorative" val="1"/>
              </a:ext>
            </a:extLst>
          </p:cNvPr>
          <p:cNvCxnSpPr>
            <a:cxnSpLocks/>
          </p:cNvCxnSpPr>
          <p:nvPr userDrawn="1"/>
        </p:nvCxnSpPr>
        <p:spPr>
          <a:xfrm flipV="1">
            <a:off x="11605041" y="0"/>
            <a:ext cx="0" cy="6858000"/>
          </a:xfrm>
          <a:prstGeom prst="line">
            <a:avLst/>
          </a:prstGeom>
          <a:ln w="9525" cap="rnd">
            <a:solidFill>
              <a:schemeClr val="accent3"/>
            </a:solidFill>
            <a:prstDash val="dash"/>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2815F86B-1A6A-ECD5-F63A-4280BADEF7C2}"/>
              </a:ext>
              <a:ext uri="{C183D7F6-B498-43B3-948B-1728B52AA6E4}">
                <adec:decorative xmlns:adec="http://schemas.microsoft.com/office/drawing/2017/decorative" val="1"/>
              </a:ext>
            </a:extLst>
          </p:cNvPr>
          <p:cNvCxnSpPr>
            <a:cxnSpLocks/>
          </p:cNvCxnSpPr>
          <p:nvPr userDrawn="1"/>
        </p:nvCxnSpPr>
        <p:spPr>
          <a:xfrm flipV="1">
            <a:off x="9884230" y="0"/>
            <a:ext cx="0" cy="6858000"/>
          </a:xfrm>
          <a:prstGeom prst="line">
            <a:avLst/>
          </a:prstGeom>
          <a:ln w="9525" cap="rnd">
            <a:solidFill>
              <a:schemeClr val="accent3"/>
            </a:solidFill>
            <a:prstDash val="dash"/>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7B5534F0-444E-1FA5-FC8F-F04505FC0F29}"/>
              </a:ext>
              <a:ext uri="{C183D7F6-B498-43B3-948B-1728B52AA6E4}">
                <adec:decorative xmlns:adec="http://schemas.microsoft.com/office/drawing/2017/decorative" val="1"/>
              </a:ext>
            </a:extLst>
          </p:cNvPr>
          <p:cNvCxnSpPr>
            <a:cxnSpLocks/>
          </p:cNvCxnSpPr>
          <p:nvPr userDrawn="1"/>
        </p:nvCxnSpPr>
        <p:spPr>
          <a:xfrm flipV="1">
            <a:off x="9768622" y="0"/>
            <a:ext cx="0" cy="6858000"/>
          </a:xfrm>
          <a:prstGeom prst="line">
            <a:avLst/>
          </a:prstGeom>
          <a:ln w="9525" cap="rnd">
            <a:solidFill>
              <a:schemeClr val="accent3"/>
            </a:solidFill>
            <a:prstDash val="dash"/>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5119972F-DA18-8749-FF59-A83CA1E1F4A3}"/>
              </a:ext>
              <a:ext uri="{C183D7F6-B498-43B3-948B-1728B52AA6E4}">
                <adec:decorative xmlns:adec="http://schemas.microsoft.com/office/drawing/2017/decorative" val="1"/>
              </a:ext>
            </a:extLst>
          </p:cNvPr>
          <p:cNvCxnSpPr>
            <a:cxnSpLocks/>
          </p:cNvCxnSpPr>
          <p:nvPr userDrawn="1"/>
        </p:nvCxnSpPr>
        <p:spPr>
          <a:xfrm flipV="1">
            <a:off x="9372495" y="5610"/>
            <a:ext cx="0" cy="6858000"/>
          </a:xfrm>
          <a:prstGeom prst="line">
            <a:avLst/>
          </a:prstGeom>
          <a:ln w="9525" cap="rnd">
            <a:solidFill>
              <a:schemeClr val="accent3"/>
            </a:solidFill>
            <a:prstDash val="dash"/>
          </a:ln>
        </p:spPr>
        <p:style>
          <a:lnRef idx="1">
            <a:schemeClr val="accent1"/>
          </a:lnRef>
          <a:fillRef idx="0">
            <a:schemeClr val="accent1"/>
          </a:fillRef>
          <a:effectRef idx="0">
            <a:schemeClr val="accent1"/>
          </a:effectRef>
          <a:fontRef idx="minor">
            <a:schemeClr val="tx1"/>
          </a:fontRef>
        </p:style>
      </p:cxnSp>
      <p:sp>
        <p:nvSpPr>
          <p:cNvPr id="30" name="Rectangle 29">
            <a:extLst>
              <a:ext uri="{FF2B5EF4-FFF2-40B4-BE49-F238E27FC236}">
                <a16:creationId xmlns:a16="http://schemas.microsoft.com/office/drawing/2014/main" id="{067D80A1-B7E7-2F80-975E-2E87C591BB67}"/>
              </a:ext>
            </a:extLst>
          </p:cNvPr>
          <p:cNvSpPr/>
          <p:nvPr userDrawn="1"/>
        </p:nvSpPr>
        <p:spPr>
          <a:xfrm>
            <a:off x="7760541" y="1"/>
            <a:ext cx="1611954" cy="6857999"/>
          </a:xfrm>
          <a:prstGeom prst="rect">
            <a:avLst/>
          </a:prstGeom>
          <a:solidFill>
            <a:schemeClr val="accent3">
              <a:alpha val="2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31" name="Straight Connector 30">
            <a:extLst>
              <a:ext uri="{FF2B5EF4-FFF2-40B4-BE49-F238E27FC236}">
                <a16:creationId xmlns:a16="http://schemas.microsoft.com/office/drawing/2014/main" id="{BE88F6AB-6890-F7DE-7C01-CE237F778605}"/>
              </a:ext>
              <a:ext uri="{C183D7F6-B498-43B3-948B-1728B52AA6E4}">
                <adec:decorative xmlns:adec="http://schemas.microsoft.com/office/drawing/2017/decorative" val="1"/>
              </a:ext>
            </a:extLst>
          </p:cNvPr>
          <p:cNvCxnSpPr>
            <a:cxnSpLocks/>
          </p:cNvCxnSpPr>
          <p:nvPr userDrawn="1"/>
        </p:nvCxnSpPr>
        <p:spPr>
          <a:xfrm flipV="1">
            <a:off x="9481352" y="0"/>
            <a:ext cx="0" cy="6858000"/>
          </a:xfrm>
          <a:prstGeom prst="line">
            <a:avLst/>
          </a:prstGeom>
          <a:ln w="9525" cap="rnd">
            <a:solidFill>
              <a:schemeClr val="accent3"/>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5F6575E3-45E3-206E-9037-D8FD562B722A}"/>
              </a:ext>
              <a:ext uri="{C183D7F6-B498-43B3-948B-1728B52AA6E4}">
                <adec:decorative xmlns:adec="http://schemas.microsoft.com/office/drawing/2017/decorative" val="1"/>
              </a:ext>
            </a:extLst>
          </p:cNvPr>
          <p:cNvCxnSpPr>
            <a:cxnSpLocks/>
          </p:cNvCxnSpPr>
          <p:nvPr userDrawn="1"/>
        </p:nvCxnSpPr>
        <p:spPr>
          <a:xfrm flipV="1">
            <a:off x="7760541" y="0"/>
            <a:ext cx="0" cy="6858000"/>
          </a:xfrm>
          <a:prstGeom prst="line">
            <a:avLst/>
          </a:prstGeom>
          <a:ln w="9525" cap="rnd">
            <a:solidFill>
              <a:schemeClr val="accent3"/>
            </a:solidFill>
            <a:prstDash val="dash"/>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9BE4BC31-600E-ECD3-1E7F-FE4F6F720A6A}"/>
              </a:ext>
              <a:ext uri="{C183D7F6-B498-43B3-948B-1728B52AA6E4}">
                <adec:decorative xmlns:adec="http://schemas.microsoft.com/office/drawing/2017/decorative" val="1"/>
              </a:ext>
            </a:extLst>
          </p:cNvPr>
          <p:cNvCxnSpPr>
            <a:cxnSpLocks/>
          </p:cNvCxnSpPr>
          <p:nvPr userDrawn="1"/>
        </p:nvCxnSpPr>
        <p:spPr>
          <a:xfrm flipV="1">
            <a:off x="7644933" y="0"/>
            <a:ext cx="0" cy="6858000"/>
          </a:xfrm>
          <a:prstGeom prst="line">
            <a:avLst/>
          </a:prstGeom>
          <a:ln w="9525" cap="rnd">
            <a:solidFill>
              <a:schemeClr val="accent3"/>
            </a:solidFill>
            <a:prstDash val="dash"/>
          </a:ln>
        </p:spPr>
        <p:style>
          <a:lnRef idx="1">
            <a:schemeClr val="accent1"/>
          </a:lnRef>
          <a:fillRef idx="0">
            <a:schemeClr val="accent1"/>
          </a:fillRef>
          <a:effectRef idx="0">
            <a:schemeClr val="accent1"/>
          </a:effectRef>
          <a:fontRef idx="minor">
            <a:schemeClr val="tx1"/>
          </a:fontRef>
        </p:style>
      </p:cxnSp>
      <p:pic>
        <p:nvPicPr>
          <p:cNvPr id="34" name="Graphic 33">
            <a:extLst>
              <a:ext uri="{FF2B5EF4-FFF2-40B4-BE49-F238E27FC236}">
                <a16:creationId xmlns:a16="http://schemas.microsoft.com/office/drawing/2014/main" id="{3F8CA839-B327-1ECD-C35D-02164F5BBDC9}"/>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l="31706" t="12194" r="49126" b="12256"/>
          <a:stretch/>
        </p:blipFill>
        <p:spPr>
          <a:xfrm>
            <a:off x="9884229" y="-5609"/>
            <a:ext cx="1611955" cy="6863608"/>
          </a:xfrm>
          <a:prstGeom prst="rect">
            <a:avLst/>
          </a:prstGeom>
        </p:spPr>
      </p:pic>
      <p:pic>
        <p:nvPicPr>
          <p:cNvPr id="35" name="Graphic 34">
            <a:extLst>
              <a:ext uri="{FF2B5EF4-FFF2-40B4-BE49-F238E27FC236}">
                <a16:creationId xmlns:a16="http://schemas.microsoft.com/office/drawing/2014/main" id="{E1A97957-D274-4D24-1862-D53BF72826C9}"/>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l="10790" t="12194" r="70042" b="12256"/>
          <a:stretch/>
        </p:blipFill>
        <p:spPr>
          <a:xfrm>
            <a:off x="7753789" y="5610"/>
            <a:ext cx="1611955" cy="6863608"/>
          </a:xfrm>
          <a:prstGeom prst="rect">
            <a:avLst/>
          </a:prstGeom>
        </p:spPr>
      </p:pic>
    </p:spTree>
    <p:extLst>
      <p:ext uri="{BB962C8B-B14F-4D97-AF65-F5344CB8AC3E}">
        <p14:creationId xmlns:p14="http://schemas.microsoft.com/office/powerpoint/2010/main" val="374670182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CAF4BC-D1E9-40F0-A26B-9EA9B6B69755}"/>
              </a:ext>
            </a:extLst>
          </p:cNvPr>
          <p:cNvSpPr>
            <a:spLocks noGrp="1"/>
          </p:cNvSpPr>
          <p:nvPr>
            <p:ph type="title"/>
          </p:nvPr>
        </p:nvSpPr>
        <p:spPr>
          <a:xfrm>
            <a:off x="420624" y="1081941"/>
            <a:ext cx="10515600" cy="2852737"/>
          </a:xfrm>
        </p:spPr>
        <p:txBody>
          <a:bodyPr anchor="b">
            <a:normAutofit/>
          </a:bodyPr>
          <a:lstStyle>
            <a:lvl1pPr>
              <a:defRPr sz="440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FF7974A6-FAB9-47DA-8F1A-701DFC8DF327}"/>
              </a:ext>
            </a:extLst>
          </p:cNvPr>
          <p:cNvSpPr>
            <a:spLocks noGrp="1"/>
          </p:cNvSpPr>
          <p:nvPr>
            <p:ph type="body" idx="1"/>
          </p:nvPr>
        </p:nvSpPr>
        <p:spPr>
          <a:xfrm>
            <a:off x="420624" y="3961666"/>
            <a:ext cx="10515600" cy="1500187"/>
          </a:xfrm>
        </p:spPr>
        <p:txBody>
          <a:bodyPr>
            <a:normAutofit/>
          </a:bodyPr>
          <a:lstStyle>
            <a:lvl1pPr marL="0" indent="0">
              <a:buNone/>
              <a:defRPr sz="22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10" name="Date Placeholder 9">
            <a:extLst>
              <a:ext uri="{FF2B5EF4-FFF2-40B4-BE49-F238E27FC236}">
                <a16:creationId xmlns:a16="http://schemas.microsoft.com/office/drawing/2014/main" id="{6B034DD9-4A61-318F-88CF-79721B55AC5B}"/>
              </a:ext>
            </a:extLst>
          </p:cNvPr>
          <p:cNvSpPr>
            <a:spLocks noGrp="1"/>
          </p:cNvSpPr>
          <p:nvPr>
            <p:ph type="dt" sz="half" idx="10"/>
          </p:nvPr>
        </p:nvSpPr>
        <p:spPr/>
        <p:txBody>
          <a:bodyPr/>
          <a:lstStyle/>
          <a:p>
            <a:r>
              <a:rPr lang="en-US"/>
              <a:t>20XX</a:t>
            </a:r>
            <a:endParaRPr lang="en-US" dirty="0"/>
          </a:p>
        </p:txBody>
      </p:sp>
      <p:sp>
        <p:nvSpPr>
          <p:cNvPr id="11" name="Footer Placeholder 10">
            <a:extLst>
              <a:ext uri="{FF2B5EF4-FFF2-40B4-BE49-F238E27FC236}">
                <a16:creationId xmlns:a16="http://schemas.microsoft.com/office/drawing/2014/main" id="{D496DA99-E916-9F7C-9E88-AA06046AE94C}"/>
              </a:ext>
            </a:extLst>
          </p:cNvPr>
          <p:cNvSpPr>
            <a:spLocks noGrp="1"/>
          </p:cNvSpPr>
          <p:nvPr>
            <p:ph type="ftr" sz="quarter" idx="11"/>
          </p:nvPr>
        </p:nvSpPr>
        <p:spPr/>
        <p:txBody>
          <a:bodyPr/>
          <a:lstStyle/>
          <a:p>
            <a:r>
              <a:rPr lang="en-US"/>
              <a:t>Sample Footer Text</a:t>
            </a:r>
            <a:endParaRPr lang="en-US" dirty="0"/>
          </a:p>
        </p:txBody>
      </p:sp>
      <p:sp>
        <p:nvSpPr>
          <p:cNvPr id="12" name="Slide Number Placeholder 11">
            <a:extLst>
              <a:ext uri="{FF2B5EF4-FFF2-40B4-BE49-F238E27FC236}">
                <a16:creationId xmlns:a16="http://schemas.microsoft.com/office/drawing/2014/main" id="{21CC86B5-B6B3-4633-0D90-AACB44D0D409}"/>
              </a:ext>
            </a:extLst>
          </p:cNvPr>
          <p:cNvSpPr>
            <a:spLocks noGrp="1"/>
          </p:cNvSpPr>
          <p:nvPr>
            <p:ph type="sldNum" sz="quarter" idx="12"/>
          </p:nvPr>
        </p:nvSpPr>
        <p:spPr/>
        <p:txBody>
          <a:bodyPr/>
          <a:lstStyle/>
          <a:p>
            <a:fld id="{3A4F6043-7A67-491B-98BC-F933DED7226D}" type="slidenum">
              <a:rPr lang="en-US" smtClean="0"/>
              <a:pPr/>
              <a:t>‹#›</a:t>
            </a:fld>
            <a:endParaRPr lang="en-US" dirty="0"/>
          </a:p>
        </p:txBody>
      </p:sp>
    </p:spTree>
    <p:extLst>
      <p:ext uri="{BB962C8B-B14F-4D97-AF65-F5344CB8AC3E}">
        <p14:creationId xmlns:p14="http://schemas.microsoft.com/office/powerpoint/2010/main" val="284924909"/>
      </p:ext>
    </p:extLst>
  </p:cSld>
  <p:clrMapOvr>
    <a:masterClrMapping/>
  </p:clrMapOvr>
  <p:hf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F78F7F10-35F6-E392-D41B-3CD300D5CCF8}"/>
              </a:ext>
            </a:extLst>
          </p:cNvPr>
          <p:cNvSpPr/>
          <p:nvPr/>
        </p:nvSpPr>
        <p:spPr>
          <a:xfrm>
            <a:off x="0" y="685800"/>
            <a:ext cx="11494008" cy="5486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E264F76-994F-4AB5-B17B-46C0C2FA5AE5}"/>
              </a:ext>
            </a:extLst>
          </p:cNvPr>
          <p:cNvSpPr>
            <a:spLocks noGrp="1"/>
          </p:cNvSpPr>
          <p:nvPr>
            <p:ph type="title"/>
          </p:nvPr>
        </p:nvSpPr>
        <p:spPr/>
        <p:txBody>
          <a:bodyPr>
            <a:normAutofit/>
          </a:bodyPr>
          <a:lstStyle>
            <a:lvl1pPr>
              <a:defRPr sz="52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55A69B3B-A540-4556-98C8-1F49704A794E}"/>
              </a:ext>
            </a:extLst>
          </p:cNvPr>
          <p:cNvSpPr>
            <a:spLocks noGrp="1"/>
          </p:cNvSpPr>
          <p:nvPr>
            <p:ph sz="half" idx="1"/>
          </p:nvPr>
        </p:nvSpPr>
        <p:spPr>
          <a:xfrm>
            <a:off x="420624" y="1825625"/>
            <a:ext cx="5181600" cy="4206382"/>
          </a:xfrm>
        </p:spPr>
        <p:txBody>
          <a:bodyPr vert="horz" lIns="91440" tIns="45720" rIns="91440" bIns="45720" rtlCol="0">
            <a:normAutofit/>
          </a:bodyPr>
          <a:lstStyle>
            <a:lvl1pPr>
              <a:defRPr lang="en-US" smtClean="0"/>
            </a:lvl1pPr>
            <a:lvl2pPr>
              <a:defRPr lang="en-US" smtClean="0"/>
            </a:lvl2pPr>
            <a:lvl3pPr>
              <a:defRPr lang="en-US" smtClean="0"/>
            </a:lvl3pPr>
            <a:lvl4pPr>
              <a:defRPr lang="en-US" smtClean="0"/>
            </a:lvl4pPr>
            <a:lvl5pPr>
              <a:defRPr lang="en-US" dirty="0"/>
            </a:lvl5pPr>
          </a:lstStyle>
          <a:p>
            <a:pPr lvl="0">
              <a:buChar char="¬"/>
            </a:pPr>
            <a:r>
              <a:rPr lang="en-US"/>
              <a:t>Click to edit Master text styles</a:t>
            </a:r>
          </a:p>
          <a:p>
            <a:pPr lvl="1">
              <a:buChar char="¬"/>
            </a:pPr>
            <a:r>
              <a:rPr lang="en-US"/>
              <a:t>Second level</a:t>
            </a:r>
          </a:p>
          <a:p>
            <a:pPr lvl="2">
              <a:buChar char="¬"/>
            </a:pPr>
            <a:r>
              <a:rPr lang="en-US"/>
              <a:t>Third level</a:t>
            </a:r>
          </a:p>
          <a:p>
            <a:pPr lvl="3">
              <a:buChar char="¬"/>
            </a:pPr>
            <a:r>
              <a:rPr lang="en-US"/>
              <a:t>Fourth level</a:t>
            </a:r>
          </a:p>
          <a:p>
            <a:pPr lvl="4">
              <a:buChar char="¬"/>
            </a:pPr>
            <a:r>
              <a:rPr lang="en-US"/>
              <a:t>Fifth level</a:t>
            </a:r>
            <a:endParaRPr lang="en-US" dirty="0"/>
          </a:p>
        </p:txBody>
      </p:sp>
      <p:sp>
        <p:nvSpPr>
          <p:cNvPr id="4" name="Content Placeholder 3">
            <a:extLst>
              <a:ext uri="{FF2B5EF4-FFF2-40B4-BE49-F238E27FC236}">
                <a16:creationId xmlns:a16="http://schemas.microsoft.com/office/drawing/2014/main" id="{DEC72438-7C63-48F2-9D6F-2461BFD6D5E5}"/>
              </a:ext>
            </a:extLst>
          </p:cNvPr>
          <p:cNvSpPr>
            <a:spLocks noGrp="1"/>
          </p:cNvSpPr>
          <p:nvPr>
            <p:ph sz="half" idx="2"/>
          </p:nvPr>
        </p:nvSpPr>
        <p:spPr>
          <a:xfrm>
            <a:off x="5756178" y="1825625"/>
            <a:ext cx="5180046" cy="4206382"/>
          </a:xfrm>
        </p:spPr>
        <p:txBody>
          <a:bodyPr/>
          <a:lstStyle>
            <a:lvl1pPr marL="228600" indent="-228600">
              <a:buFont typeface="Wingdings 2" panose="05020102010507070707" pitchFamily="18" charset="2"/>
              <a:buChar char="¬"/>
              <a:defRPr/>
            </a:lvl1pPr>
            <a:lvl2pPr marL="685800" indent="-228600">
              <a:buFont typeface="Wingdings 2" panose="05020102010507070707" pitchFamily="18" charset="2"/>
              <a:buChar char="¬"/>
              <a:defRPr/>
            </a:lvl2pPr>
            <a:lvl3pPr marL="1143000" indent="-228600">
              <a:buFont typeface="Wingdings 2" panose="05020102010507070707" pitchFamily="18" charset="2"/>
              <a:buChar char="¬"/>
              <a:defRPr/>
            </a:lvl3pPr>
            <a:lvl4pPr marL="1600200" indent="-228600">
              <a:buFont typeface="Wingdings 2" panose="05020102010507070707" pitchFamily="18" charset="2"/>
              <a:buChar char="¬"/>
              <a:defRPr/>
            </a:lvl4pPr>
            <a:lvl5pPr marL="2057400" indent="-228600">
              <a:buFont typeface="Wingdings 2" panose="05020102010507070707" pitchFamily="18" charset="2"/>
              <a:buChar cha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5" name="Date Placeholder 14">
            <a:extLst>
              <a:ext uri="{FF2B5EF4-FFF2-40B4-BE49-F238E27FC236}">
                <a16:creationId xmlns:a16="http://schemas.microsoft.com/office/drawing/2014/main" id="{35274CEC-210E-BC97-9B79-A7D801E4B5F6}"/>
              </a:ext>
            </a:extLst>
          </p:cNvPr>
          <p:cNvSpPr>
            <a:spLocks noGrp="1"/>
          </p:cNvSpPr>
          <p:nvPr>
            <p:ph type="dt" sz="half" idx="10"/>
          </p:nvPr>
        </p:nvSpPr>
        <p:spPr/>
        <p:txBody>
          <a:bodyPr/>
          <a:lstStyle/>
          <a:p>
            <a:r>
              <a:rPr lang="en-US"/>
              <a:t>20XX</a:t>
            </a:r>
            <a:endParaRPr lang="en-US" dirty="0"/>
          </a:p>
        </p:txBody>
      </p:sp>
      <p:sp>
        <p:nvSpPr>
          <p:cNvPr id="16" name="Footer Placeholder 15">
            <a:extLst>
              <a:ext uri="{FF2B5EF4-FFF2-40B4-BE49-F238E27FC236}">
                <a16:creationId xmlns:a16="http://schemas.microsoft.com/office/drawing/2014/main" id="{486B3D53-F805-C08E-2359-498218FC6898}"/>
              </a:ext>
            </a:extLst>
          </p:cNvPr>
          <p:cNvSpPr>
            <a:spLocks noGrp="1"/>
          </p:cNvSpPr>
          <p:nvPr>
            <p:ph type="ftr" sz="quarter" idx="11"/>
          </p:nvPr>
        </p:nvSpPr>
        <p:spPr/>
        <p:txBody>
          <a:bodyPr/>
          <a:lstStyle/>
          <a:p>
            <a:r>
              <a:rPr lang="en-US"/>
              <a:t>Sample Footer Text</a:t>
            </a:r>
            <a:endParaRPr lang="en-US" dirty="0"/>
          </a:p>
        </p:txBody>
      </p:sp>
      <p:sp>
        <p:nvSpPr>
          <p:cNvPr id="17" name="Slide Number Placeholder 16">
            <a:extLst>
              <a:ext uri="{FF2B5EF4-FFF2-40B4-BE49-F238E27FC236}">
                <a16:creationId xmlns:a16="http://schemas.microsoft.com/office/drawing/2014/main" id="{61C4695B-D7BD-45F7-EB23-6FDAF2410BB2}"/>
              </a:ext>
            </a:extLst>
          </p:cNvPr>
          <p:cNvSpPr>
            <a:spLocks noGrp="1"/>
          </p:cNvSpPr>
          <p:nvPr>
            <p:ph type="sldNum" sz="quarter" idx="12"/>
          </p:nvPr>
        </p:nvSpPr>
        <p:spPr/>
        <p:txBody>
          <a:bodyPr/>
          <a:lstStyle/>
          <a:p>
            <a:fld id="{3A4F6043-7A67-491B-98BC-F933DED7226D}" type="slidenum">
              <a:rPr lang="en-US" smtClean="0"/>
              <a:pPr/>
              <a:t>‹#›</a:t>
            </a:fld>
            <a:endParaRPr lang="en-US" dirty="0"/>
          </a:p>
        </p:txBody>
      </p:sp>
    </p:spTree>
    <p:extLst>
      <p:ext uri="{BB962C8B-B14F-4D97-AF65-F5344CB8AC3E}">
        <p14:creationId xmlns:p14="http://schemas.microsoft.com/office/powerpoint/2010/main" val="2125612045"/>
      </p:ext>
    </p:extLst>
  </p:cSld>
  <p:clrMapOvr>
    <a:masterClrMapping/>
  </p:clrMapOvr>
  <p:hf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4A1F52B7-5271-53AA-8260-0CF50FF8DA3C}"/>
              </a:ext>
            </a:extLst>
          </p:cNvPr>
          <p:cNvSpPr/>
          <p:nvPr/>
        </p:nvSpPr>
        <p:spPr>
          <a:xfrm>
            <a:off x="0" y="685800"/>
            <a:ext cx="11494008" cy="5486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72F9955-0460-4A20-8FC6-300595560010}"/>
              </a:ext>
            </a:extLst>
          </p:cNvPr>
          <p:cNvSpPr>
            <a:spLocks noGrp="1"/>
          </p:cNvSpPr>
          <p:nvPr>
            <p:ph type="title"/>
          </p:nvPr>
        </p:nvSpPr>
        <p:spPr>
          <a:xfrm>
            <a:off x="422178" y="365125"/>
            <a:ext cx="10515600" cy="1325563"/>
          </a:xfrm>
        </p:spPr>
        <p:txBody>
          <a:bodyPr>
            <a:normAutofit/>
          </a:bodyPr>
          <a:lstStyle>
            <a:lvl1pPr>
              <a:defRPr sz="520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BF95DDA7-4AAD-4EBE-880C-200E5F10A6C4}"/>
              </a:ext>
            </a:extLst>
          </p:cNvPr>
          <p:cNvSpPr>
            <a:spLocks noGrp="1"/>
          </p:cNvSpPr>
          <p:nvPr>
            <p:ph type="body" idx="1"/>
          </p:nvPr>
        </p:nvSpPr>
        <p:spPr>
          <a:xfrm>
            <a:off x="422178" y="1681163"/>
            <a:ext cx="5157787" cy="823912"/>
          </a:xfrm>
        </p:spPr>
        <p:txBody>
          <a:bodyPr anchor="b">
            <a:normAutofit/>
          </a:bodyPr>
          <a:lstStyle>
            <a:lvl1pPr marL="0" indent="0">
              <a:buNone/>
              <a:defRPr sz="32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F9717496-E470-4CF6-884C-F07390A4688A}"/>
              </a:ext>
            </a:extLst>
          </p:cNvPr>
          <p:cNvSpPr>
            <a:spLocks noGrp="1"/>
          </p:cNvSpPr>
          <p:nvPr>
            <p:ph sz="half" idx="2"/>
          </p:nvPr>
        </p:nvSpPr>
        <p:spPr>
          <a:xfrm>
            <a:off x="422178" y="2505075"/>
            <a:ext cx="5157787" cy="3526932"/>
          </a:xfrm>
        </p:spPr>
        <p:txBody>
          <a:bodyPr/>
          <a:lstStyle>
            <a:lvl1pPr>
              <a:defRPr sz="2400"/>
            </a:lvl1pPr>
            <a:lvl2pPr>
              <a:defRPr sz="2200"/>
            </a:lvl2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F8C438EA-D381-4F22-A911-ECDD6D04FB33}"/>
              </a:ext>
            </a:extLst>
          </p:cNvPr>
          <p:cNvSpPr>
            <a:spLocks noGrp="1"/>
          </p:cNvSpPr>
          <p:nvPr>
            <p:ph type="body" sz="quarter" idx="3"/>
          </p:nvPr>
        </p:nvSpPr>
        <p:spPr>
          <a:xfrm>
            <a:off x="5754590" y="1681163"/>
            <a:ext cx="5183188" cy="823912"/>
          </a:xfrm>
        </p:spPr>
        <p:txBody>
          <a:bodyPr anchor="b">
            <a:normAutofit/>
          </a:bodyPr>
          <a:lstStyle>
            <a:lvl1pPr marL="0" indent="0">
              <a:buNone/>
              <a:defRPr sz="32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93F255FA-A04D-49F2-8DB4-3CC082D0DBC8}"/>
              </a:ext>
            </a:extLst>
          </p:cNvPr>
          <p:cNvSpPr>
            <a:spLocks noGrp="1"/>
          </p:cNvSpPr>
          <p:nvPr>
            <p:ph sz="quarter" idx="4"/>
          </p:nvPr>
        </p:nvSpPr>
        <p:spPr>
          <a:xfrm>
            <a:off x="5754590" y="2505075"/>
            <a:ext cx="5183188" cy="3526932"/>
          </a:xfrm>
        </p:spPr>
        <p:txBody>
          <a:bodyPr/>
          <a:lstStyle>
            <a:lvl1pPr>
              <a:defRPr sz="2400"/>
            </a:lvl1pPr>
            <a:lvl2pPr>
              <a:defRPr sz="2200"/>
            </a:lvl2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Date Placeholder 9">
            <a:extLst>
              <a:ext uri="{FF2B5EF4-FFF2-40B4-BE49-F238E27FC236}">
                <a16:creationId xmlns:a16="http://schemas.microsoft.com/office/drawing/2014/main" id="{7198C3F1-4E77-7888-CDB8-CF9406E4A2E0}"/>
              </a:ext>
            </a:extLst>
          </p:cNvPr>
          <p:cNvSpPr>
            <a:spLocks noGrp="1"/>
          </p:cNvSpPr>
          <p:nvPr>
            <p:ph type="dt" sz="half" idx="10"/>
          </p:nvPr>
        </p:nvSpPr>
        <p:spPr/>
        <p:txBody>
          <a:bodyPr/>
          <a:lstStyle/>
          <a:p>
            <a:r>
              <a:rPr lang="en-US"/>
              <a:t>20XX</a:t>
            </a:r>
            <a:endParaRPr lang="en-US" dirty="0"/>
          </a:p>
        </p:txBody>
      </p:sp>
      <p:sp>
        <p:nvSpPr>
          <p:cNvPr id="11" name="Footer Placeholder 10">
            <a:extLst>
              <a:ext uri="{FF2B5EF4-FFF2-40B4-BE49-F238E27FC236}">
                <a16:creationId xmlns:a16="http://schemas.microsoft.com/office/drawing/2014/main" id="{493561D3-90F6-AD82-BCFE-90F9427D867B}"/>
              </a:ext>
            </a:extLst>
          </p:cNvPr>
          <p:cNvSpPr>
            <a:spLocks noGrp="1"/>
          </p:cNvSpPr>
          <p:nvPr>
            <p:ph type="ftr" sz="quarter" idx="11"/>
          </p:nvPr>
        </p:nvSpPr>
        <p:spPr/>
        <p:txBody>
          <a:bodyPr/>
          <a:lstStyle/>
          <a:p>
            <a:r>
              <a:rPr lang="en-US"/>
              <a:t>Sample Footer Text</a:t>
            </a:r>
            <a:endParaRPr lang="en-US" dirty="0"/>
          </a:p>
        </p:txBody>
      </p:sp>
      <p:sp>
        <p:nvSpPr>
          <p:cNvPr id="12" name="Slide Number Placeholder 11">
            <a:extLst>
              <a:ext uri="{FF2B5EF4-FFF2-40B4-BE49-F238E27FC236}">
                <a16:creationId xmlns:a16="http://schemas.microsoft.com/office/drawing/2014/main" id="{932F9B33-3FA7-526F-7B45-342EB64A1CDB}"/>
              </a:ext>
            </a:extLst>
          </p:cNvPr>
          <p:cNvSpPr>
            <a:spLocks noGrp="1"/>
          </p:cNvSpPr>
          <p:nvPr>
            <p:ph type="sldNum" sz="quarter" idx="12"/>
          </p:nvPr>
        </p:nvSpPr>
        <p:spPr/>
        <p:txBody>
          <a:bodyPr/>
          <a:lstStyle/>
          <a:p>
            <a:fld id="{3A4F6043-7A67-491B-98BC-F933DED7226D}" type="slidenum">
              <a:rPr lang="en-US" smtClean="0"/>
              <a:pPr/>
              <a:t>‹#›</a:t>
            </a:fld>
            <a:endParaRPr lang="en-US" dirty="0"/>
          </a:p>
        </p:txBody>
      </p:sp>
    </p:spTree>
    <p:extLst>
      <p:ext uri="{BB962C8B-B14F-4D97-AF65-F5344CB8AC3E}">
        <p14:creationId xmlns:p14="http://schemas.microsoft.com/office/powerpoint/2010/main" val="4191465457"/>
      </p:ext>
    </p:extLst>
  </p:cSld>
  <p:clrMapOvr>
    <a:masterClrMapping/>
  </p:clrMapOvr>
  <p:hf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91F235-FBFF-453E-B90A-5758ED47C7B0}"/>
              </a:ext>
            </a:extLst>
          </p:cNvPr>
          <p:cNvSpPr>
            <a:spLocks noGrp="1"/>
          </p:cNvSpPr>
          <p:nvPr>
            <p:ph type="title"/>
          </p:nvPr>
        </p:nvSpPr>
        <p:spPr>
          <a:xfrm>
            <a:off x="420624" y="938306"/>
            <a:ext cx="10515600" cy="1325563"/>
          </a:xfrm>
        </p:spPr>
        <p:txBody>
          <a:bodyPr>
            <a:normAutofit/>
          </a:bodyPr>
          <a:lstStyle>
            <a:lvl1pPr>
              <a:defRPr sz="5200"/>
            </a:lvl1pPr>
          </a:lstStyle>
          <a:p>
            <a:r>
              <a:rPr lang="en-US"/>
              <a:t>Click to edit Master title style</a:t>
            </a:r>
            <a:endParaRPr lang="en-US" dirty="0"/>
          </a:p>
        </p:txBody>
      </p:sp>
      <p:sp>
        <p:nvSpPr>
          <p:cNvPr id="8" name="Date Placeholder 7">
            <a:extLst>
              <a:ext uri="{FF2B5EF4-FFF2-40B4-BE49-F238E27FC236}">
                <a16:creationId xmlns:a16="http://schemas.microsoft.com/office/drawing/2014/main" id="{A9328E63-E075-39E2-BAA7-30CCAE2E779E}"/>
              </a:ext>
            </a:extLst>
          </p:cNvPr>
          <p:cNvSpPr>
            <a:spLocks noGrp="1"/>
          </p:cNvSpPr>
          <p:nvPr>
            <p:ph type="dt" sz="half" idx="10"/>
          </p:nvPr>
        </p:nvSpPr>
        <p:spPr/>
        <p:txBody>
          <a:bodyPr/>
          <a:lstStyle/>
          <a:p>
            <a:r>
              <a:rPr lang="en-US"/>
              <a:t>20XX</a:t>
            </a:r>
            <a:endParaRPr lang="en-US" dirty="0"/>
          </a:p>
        </p:txBody>
      </p:sp>
      <p:sp>
        <p:nvSpPr>
          <p:cNvPr id="9" name="Footer Placeholder 8">
            <a:extLst>
              <a:ext uri="{FF2B5EF4-FFF2-40B4-BE49-F238E27FC236}">
                <a16:creationId xmlns:a16="http://schemas.microsoft.com/office/drawing/2014/main" id="{2A5894A5-0E01-F43E-C68A-2EFAB2EB89D8}"/>
              </a:ext>
            </a:extLst>
          </p:cNvPr>
          <p:cNvSpPr>
            <a:spLocks noGrp="1"/>
          </p:cNvSpPr>
          <p:nvPr>
            <p:ph type="ftr" sz="quarter" idx="11"/>
          </p:nvPr>
        </p:nvSpPr>
        <p:spPr/>
        <p:txBody>
          <a:bodyPr/>
          <a:lstStyle/>
          <a:p>
            <a:r>
              <a:rPr lang="en-US"/>
              <a:t>Sample Footer Text</a:t>
            </a:r>
            <a:endParaRPr lang="en-US" dirty="0"/>
          </a:p>
        </p:txBody>
      </p:sp>
      <p:sp>
        <p:nvSpPr>
          <p:cNvPr id="10" name="Slide Number Placeholder 9">
            <a:extLst>
              <a:ext uri="{FF2B5EF4-FFF2-40B4-BE49-F238E27FC236}">
                <a16:creationId xmlns:a16="http://schemas.microsoft.com/office/drawing/2014/main" id="{7250128C-CE40-2B40-1B89-7E9AAAAC4393}"/>
              </a:ext>
            </a:extLst>
          </p:cNvPr>
          <p:cNvSpPr>
            <a:spLocks noGrp="1"/>
          </p:cNvSpPr>
          <p:nvPr>
            <p:ph type="sldNum" sz="quarter" idx="12"/>
          </p:nvPr>
        </p:nvSpPr>
        <p:spPr/>
        <p:txBody>
          <a:bodyPr/>
          <a:lstStyle/>
          <a:p>
            <a:fld id="{3A4F6043-7A67-491B-98BC-F933DED7226D}" type="slidenum">
              <a:rPr lang="en-US" smtClean="0"/>
              <a:pPr/>
              <a:t>‹#›</a:t>
            </a:fld>
            <a:endParaRPr lang="en-US" dirty="0"/>
          </a:p>
        </p:txBody>
      </p:sp>
    </p:spTree>
    <p:extLst>
      <p:ext uri="{BB962C8B-B14F-4D97-AF65-F5344CB8AC3E}">
        <p14:creationId xmlns:p14="http://schemas.microsoft.com/office/powerpoint/2010/main" val="1437502770"/>
      </p:ext>
    </p:extLst>
  </p:cSld>
  <p:clrMapOvr>
    <a:masterClrMapping/>
  </p:clrMapOvr>
  <p:hf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1E281B99-C6A0-F92A-BDD3-BB362196501C}"/>
              </a:ext>
            </a:extLst>
          </p:cNvPr>
          <p:cNvSpPr/>
          <p:nvPr/>
        </p:nvSpPr>
        <p:spPr>
          <a:xfrm>
            <a:off x="0" y="0"/>
            <a:ext cx="12188952"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3" name="Rectangle 2">
            <a:extLst>
              <a:ext uri="{FF2B5EF4-FFF2-40B4-BE49-F238E27FC236}">
                <a16:creationId xmlns:a16="http://schemas.microsoft.com/office/drawing/2014/main" id="{3EB8367C-67E1-A50A-1584-F859A6FED9C9}"/>
              </a:ext>
            </a:extLst>
          </p:cNvPr>
          <p:cNvSpPr/>
          <p:nvPr/>
        </p:nvSpPr>
        <p:spPr>
          <a:xfrm>
            <a:off x="0" y="0"/>
            <a:ext cx="12188952" cy="6858000"/>
          </a:xfrm>
          <a:prstGeom prst="rect">
            <a:avLst/>
          </a:prstGeom>
          <a:solidFill>
            <a:schemeClr val="bg2">
              <a:alpha val="4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5" name="Date Placeholder 4">
            <a:extLst>
              <a:ext uri="{FF2B5EF4-FFF2-40B4-BE49-F238E27FC236}">
                <a16:creationId xmlns:a16="http://schemas.microsoft.com/office/drawing/2014/main" id="{2ABB8861-51D7-741E-6B2C-25412D40E5BD}"/>
              </a:ext>
            </a:extLst>
          </p:cNvPr>
          <p:cNvSpPr>
            <a:spLocks noGrp="1"/>
          </p:cNvSpPr>
          <p:nvPr>
            <p:ph type="dt" sz="half" idx="10"/>
          </p:nvPr>
        </p:nvSpPr>
        <p:spPr/>
        <p:txBody>
          <a:bodyPr/>
          <a:lstStyle/>
          <a:p>
            <a:r>
              <a:rPr lang="en-US"/>
              <a:t>20XX</a:t>
            </a:r>
            <a:endParaRPr lang="en-US" dirty="0"/>
          </a:p>
        </p:txBody>
      </p:sp>
      <p:sp>
        <p:nvSpPr>
          <p:cNvPr id="6" name="Footer Placeholder 5">
            <a:extLst>
              <a:ext uri="{FF2B5EF4-FFF2-40B4-BE49-F238E27FC236}">
                <a16:creationId xmlns:a16="http://schemas.microsoft.com/office/drawing/2014/main" id="{63D69A2F-0657-B33B-8334-C458A9538368}"/>
              </a:ext>
            </a:extLst>
          </p:cNvPr>
          <p:cNvSpPr>
            <a:spLocks noGrp="1"/>
          </p:cNvSpPr>
          <p:nvPr>
            <p:ph type="ftr" sz="quarter" idx="11"/>
          </p:nvPr>
        </p:nvSpPr>
        <p:spPr/>
        <p:txBody>
          <a:bodyPr/>
          <a:lstStyle/>
          <a:p>
            <a:r>
              <a:rPr lang="en-US"/>
              <a:t>Sample Footer Text</a:t>
            </a:r>
            <a:endParaRPr lang="en-US" dirty="0"/>
          </a:p>
        </p:txBody>
      </p:sp>
      <p:sp>
        <p:nvSpPr>
          <p:cNvPr id="7" name="Slide Number Placeholder 6">
            <a:extLst>
              <a:ext uri="{FF2B5EF4-FFF2-40B4-BE49-F238E27FC236}">
                <a16:creationId xmlns:a16="http://schemas.microsoft.com/office/drawing/2014/main" id="{BEB4FC84-48ED-0480-2497-FCD84C1276C6}"/>
              </a:ext>
            </a:extLst>
          </p:cNvPr>
          <p:cNvSpPr>
            <a:spLocks noGrp="1"/>
          </p:cNvSpPr>
          <p:nvPr>
            <p:ph type="sldNum" sz="quarter" idx="12"/>
          </p:nvPr>
        </p:nvSpPr>
        <p:spPr/>
        <p:txBody>
          <a:bodyPr/>
          <a:lstStyle/>
          <a:p>
            <a:fld id="{3A4F6043-7A67-491B-98BC-F933DED7226D}" type="slidenum">
              <a:rPr lang="en-US" smtClean="0"/>
              <a:pPr/>
              <a:t>‹#›</a:t>
            </a:fld>
            <a:endParaRPr lang="en-US" dirty="0"/>
          </a:p>
        </p:txBody>
      </p:sp>
    </p:spTree>
    <p:extLst>
      <p:ext uri="{BB962C8B-B14F-4D97-AF65-F5344CB8AC3E}">
        <p14:creationId xmlns:p14="http://schemas.microsoft.com/office/powerpoint/2010/main" val="1012314726"/>
      </p:ext>
    </p:extLst>
  </p:cSld>
  <p:clrMapOvr>
    <a:masterClrMapping/>
  </p:clrMapOvr>
  <p:hf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712261-8522-4437-B612-7C7100D18896}"/>
              </a:ext>
            </a:extLst>
          </p:cNvPr>
          <p:cNvSpPr>
            <a:spLocks noGrp="1"/>
          </p:cNvSpPr>
          <p:nvPr>
            <p:ph type="title"/>
          </p:nvPr>
        </p:nvSpPr>
        <p:spPr>
          <a:xfrm>
            <a:off x="420624" y="457200"/>
            <a:ext cx="10512425" cy="1600200"/>
          </a:xfrm>
        </p:spPr>
        <p:txBody>
          <a:bodyPr anchor="b">
            <a:normAutofit/>
          </a:bodyPr>
          <a:lstStyle>
            <a:lvl1pPr>
              <a:defRPr sz="5200">
                <a:latin typeface="Dante (Headings)2"/>
              </a:defRPr>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91BAA0AF-3F50-42BD-84B4-E70C3D004FB2}"/>
              </a:ext>
            </a:extLst>
          </p:cNvPr>
          <p:cNvSpPr>
            <a:spLocks noGrp="1"/>
          </p:cNvSpPr>
          <p:nvPr>
            <p:ph idx="1"/>
          </p:nvPr>
        </p:nvSpPr>
        <p:spPr>
          <a:xfrm>
            <a:off x="4782830" y="2199340"/>
            <a:ext cx="6172200" cy="3661710"/>
          </a:xfrm>
        </p:spPr>
        <p:txBody>
          <a:bodyPr/>
          <a:lstStyle>
            <a:lvl1pPr>
              <a:defRPr sz="2400"/>
            </a:lvl1pPr>
            <a:lvl2pPr>
              <a:defRPr sz="2200"/>
            </a:lvl2pPr>
            <a:lvl3pPr>
              <a:defRPr sz="2000"/>
            </a:lvl3pPr>
            <a:lvl4pPr>
              <a:defRPr sz="1800"/>
            </a:lvl4pPr>
            <a:lvl5pPr>
              <a:defRPr sz="16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a:extLst>
              <a:ext uri="{FF2B5EF4-FFF2-40B4-BE49-F238E27FC236}">
                <a16:creationId xmlns:a16="http://schemas.microsoft.com/office/drawing/2014/main" id="{699C702B-2C4D-4590-8BEE-31940145C77A}"/>
              </a:ext>
            </a:extLst>
          </p:cNvPr>
          <p:cNvSpPr>
            <a:spLocks noGrp="1"/>
          </p:cNvSpPr>
          <p:nvPr>
            <p:ph type="body" sz="half" idx="2"/>
          </p:nvPr>
        </p:nvSpPr>
        <p:spPr>
          <a:xfrm>
            <a:off x="420624" y="2199340"/>
            <a:ext cx="3932237" cy="3669647"/>
          </a:xfrm>
        </p:spPr>
        <p:txBody>
          <a:bodyPr>
            <a:normAutofit/>
          </a:bodyPr>
          <a:lstStyle>
            <a:lvl1pPr marL="0" indent="0">
              <a:buNone/>
              <a:defRPr sz="22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8" name="Date Placeholder 7">
            <a:extLst>
              <a:ext uri="{FF2B5EF4-FFF2-40B4-BE49-F238E27FC236}">
                <a16:creationId xmlns:a16="http://schemas.microsoft.com/office/drawing/2014/main" id="{23F37370-7C05-0AAE-A0C3-9EE620A84EBB}"/>
              </a:ext>
            </a:extLst>
          </p:cNvPr>
          <p:cNvSpPr>
            <a:spLocks noGrp="1"/>
          </p:cNvSpPr>
          <p:nvPr>
            <p:ph type="dt" sz="half" idx="10"/>
          </p:nvPr>
        </p:nvSpPr>
        <p:spPr/>
        <p:txBody>
          <a:bodyPr/>
          <a:lstStyle/>
          <a:p>
            <a:r>
              <a:rPr lang="en-US"/>
              <a:t>20XX</a:t>
            </a:r>
            <a:endParaRPr lang="en-US" dirty="0"/>
          </a:p>
        </p:txBody>
      </p:sp>
      <p:sp>
        <p:nvSpPr>
          <p:cNvPr id="9" name="Footer Placeholder 8">
            <a:extLst>
              <a:ext uri="{FF2B5EF4-FFF2-40B4-BE49-F238E27FC236}">
                <a16:creationId xmlns:a16="http://schemas.microsoft.com/office/drawing/2014/main" id="{0900B8E3-39E6-A88A-BBFB-717596EB347E}"/>
              </a:ext>
            </a:extLst>
          </p:cNvPr>
          <p:cNvSpPr>
            <a:spLocks noGrp="1"/>
          </p:cNvSpPr>
          <p:nvPr>
            <p:ph type="ftr" sz="quarter" idx="11"/>
          </p:nvPr>
        </p:nvSpPr>
        <p:spPr/>
        <p:txBody>
          <a:bodyPr/>
          <a:lstStyle/>
          <a:p>
            <a:r>
              <a:rPr lang="en-US"/>
              <a:t>Sample Footer Text</a:t>
            </a:r>
            <a:endParaRPr lang="en-US" dirty="0"/>
          </a:p>
        </p:txBody>
      </p:sp>
      <p:sp>
        <p:nvSpPr>
          <p:cNvPr id="10" name="Slide Number Placeholder 9">
            <a:extLst>
              <a:ext uri="{FF2B5EF4-FFF2-40B4-BE49-F238E27FC236}">
                <a16:creationId xmlns:a16="http://schemas.microsoft.com/office/drawing/2014/main" id="{348E340D-1840-D987-3EEA-963BDDE31400}"/>
              </a:ext>
            </a:extLst>
          </p:cNvPr>
          <p:cNvSpPr>
            <a:spLocks noGrp="1"/>
          </p:cNvSpPr>
          <p:nvPr>
            <p:ph type="sldNum" sz="quarter" idx="12"/>
          </p:nvPr>
        </p:nvSpPr>
        <p:spPr/>
        <p:txBody>
          <a:bodyPr/>
          <a:lstStyle/>
          <a:p>
            <a:fld id="{3A4F6043-7A67-491B-98BC-F933DED7226D}" type="slidenum">
              <a:rPr lang="en-US" smtClean="0"/>
              <a:pPr/>
              <a:t>‹#›</a:t>
            </a:fld>
            <a:endParaRPr lang="en-US" dirty="0"/>
          </a:p>
        </p:txBody>
      </p:sp>
    </p:spTree>
    <p:extLst>
      <p:ext uri="{BB962C8B-B14F-4D97-AF65-F5344CB8AC3E}">
        <p14:creationId xmlns:p14="http://schemas.microsoft.com/office/powerpoint/2010/main" val="481050185"/>
      </p:ext>
    </p:extLst>
  </p:cSld>
  <p:clrMapOvr>
    <a:masterClrMapping/>
  </p:clrMapOvr>
  <p:hf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95334B-3019-4CA1-B658-779001922412}"/>
              </a:ext>
            </a:extLst>
          </p:cNvPr>
          <p:cNvSpPr>
            <a:spLocks noGrp="1"/>
          </p:cNvSpPr>
          <p:nvPr>
            <p:ph type="title"/>
          </p:nvPr>
        </p:nvSpPr>
        <p:spPr>
          <a:xfrm>
            <a:off x="420624" y="457200"/>
            <a:ext cx="3932237" cy="1600200"/>
          </a:xfrm>
        </p:spPr>
        <p:txBody>
          <a:bodyPr anchor="b">
            <a:normAutofit/>
          </a:bodyPr>
          <a:lstStyle>
            <a:lvl1pPr>
              <a:defRPr sz="4400"/>
            </a:lvl1pPr>
          </a:lstStyle>
          <a:p>
            <a:r>
              <a:rPr lang="en-US"/>
              <a:t>Click to edit Master title style</a:t>
            </a:r>
            <a:endParaRPr lang="en-US" dirty="0"/>
          </a:p>
        </p:txBody>
      </p:sp>
      <p:sp>
        <p:nvSpPr>
          <p:cNvPr id="3" name="Picture Placeholder 2">
            <a:extLst>
              <a:ext uri="{FF2B5EF4-FFF2-40B4-BE49-F238E27FC236}">
                <a16:creationId xmlns:a16="http://schemas.microsoft.com/office/drawing/2014/main" id="{AFD3CC12-FD6B-41A3-BF67-D600CC4383A3}"/>
              </a:ext>
            </a:extLst>
          </p:cNvPr>
          <p:cNvSpPr>
            <a:spLocks noGrp="1"/>
          </p:cNvSpPr>
          <p:nvPr>
            <p:ph type="pic" idx="1"/>
          </p:nvPr>
        </p:nvSpPr>
        <p:spPr>
          <a:xfrm>
            <a:off x="4781276" y="987425"/>
            <a:ext cx="6172200" cy="4873625"/>
          </a:xfrm>
        </p:spPr>
        <p:txBody>
          <a:bodyPr>
            <a:normAutofit/>
          </a:bodyPr>
          <a:lstStyle>
            <a:lvl1pPr marL="0" indent="0">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a:extLst>
              <a:ext uri="{FF2B5EF4-FFF2-40B4-BE49-F238E27FC236}">
                <a16:creationId xmlns:a16="http://schemas.microsoft.com/office/drawing/2014/main" id="{0DDB2BD5-DC18-460B-BFCC-5B2447D2B094}"/>
              </a:ext>
            </a:extLst>
          </p:cNvPr>
          <p:cNvSpPr>
            <a:spLocks noGrp="1"/>
          </p:cNvSpPr>
          <p:nvPr>
            <p:ph type="body" sz="half" idx="2"/>
          </p:nvPr>
        </p:nvSpPr>
        <p:spPr>
          <a:xfrm>
            <a:off x="420624" y="2199340"/>
            <a:ext cx="3932237" cy="3669647"/>
          </a:xfrm>
        </p:spPr>
        <p:txBody>
          <a:bodyPr>
            <a:normAutofit/>
          </a:bodyPr>
          <a:lstStyle>
            <a:lvl1pPr marL="0" indent="0">
              <a:buNone/>
              <a:defRPr sz="22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8" name="Date Placeholder 7">
            <a:extLst>
              <a:ext uri="{FF2B5EF4-FFF2-40B4-BE49-F238E27FC236}">
                <a16:creationId xmlns:a16="http://schemas.microsoft.com/office/drawing/2014/main" id="{90F28E44-58BB-553B-BBD0-F292C66CCA94}"/>
              </a:ext>
            </a:extLst>
          </p:cNvPr>
          <p:cNvSpPr>
            <a:spLocks noGrp="1"/>
          </p:cNvSpPr>
          <p:nvPr>
            <p:ph type="dt" sz="half" idx="10"/>
          </p:nvPr>
        </p:nvSpPr>
        <p:spPr/>
        <p:txBody>
          <a:bodyPr/>
          <a:lstStyle/>
          <a:p>
            <a:r>
              <a:rPr lang="en-US"/>
              <a:t>20XX</a:t>
            </a:r>
            <a:endParaRPr lang="en-US" dirty="0"/>
          </a:p>
        </p:txBody>
      </p:sp>
      <p:sp>
        <p:nvSpPr>
          <p:cNvPr id="10" name="Footer Placeholder 9">
            <a:extLst>
              <a:ext uri="{FF2B5EF4-FFF2-40B4-BE49-F238E27FC236}">
                <a16:creationId xmlns:a16="http://schemas.microsoft.com/office/drawing/2014/main" id="{8F22D156-E5FE-F118-0553-B401F19652DE}"/>
              </a:ext>
            </a:extLst>
          </p:cNvPr>
          <p:cNvSpPr>
            <a:spLocks noGrp="1"/>
          </p:cNvSpPr>
          <p:nvPr>
            <p:ph type="ftr" sz="quarter" idx="11"/>
          </p:nvPr>
        </p:nvSpPr>
        <p:spPr/>
        <p:txBody>
          <a:bodyPr/>
          <a:lstStyle/>
          <a:p>
            <a:r>
              <a:rPr lang="en-US"/>
              <a:t>Sample Footer Text</a:t>
            </a:r>
            <a:endParaRPr lang="en-US" dirty="0"/>
          </a:p>
        </p:txBody>
      </p:sp>
      <p:sp>
        <p:nvSpPr>
          <p:cNvPr id="11" name="Slide Number Placeholder 10">
            <a:extLst>
              <a:ext uri="{FF2B5EF4-FFF2-40B4-BE49-F238E27FC236}">
                <a16:creationId xmlns:a16="http://schemas.microsoft.com/office/drawing/2014/main" id="{88AEE0A6-6120-9BA2-5751-E0E2D8CF0F58}"/>
              </a:ext>
            </a:extLst>
          </p:cNvPr>
          <p:cNvSpPr>
            <a:spLocks noGrp="1"/>
          </p:cNvSpPr>
          <p:nvPr>
            <p:ph type="sldNum" sz="quarter" idx="12"/>
          </p:nvPr>
        </p:nvSpPr>
        <p:spPr/>
        <p:txBody>
          <a:bodyPr/>
          <a:lstStyle/>
          <a:p>
            <a:fld id="{3A4F6043-7A67-491B-98BC-F933DED7226D}" type="slidenum">
              <a:rPr lang="en-US" smtClean="0"/>
              <a:pPr/>
              <a:t>‹#›</a:t>
            </a:fld>
            <a:endParaRPr lang="en-US" dirty="0"/>
          </a:p>
        </p:txBody>
      </p:sp>
    </p:spTree>
    <p:extLst>
      <p:ext uri="{BB962C8B-B14F-4D97-AF65-F5344CB8AC3E}">
        <p14:creationId xmlns:p14="http://schemas.microsoft.com/office/powerpoint/2010/main" val="1346399150"/>
      </p:ext>
    </p:extLst>
  </p:cSld>
  <p:clrMapOvr>
    <a:masterClrMapping/>
  </p:clrMapOvr>
  <p:hf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94B53B4F-080C-8523-03AD-871CC3B8D168}"/>
              </a:ext>
            </a:extLst>
          </p:cNvPr>
          <p:cNvSpPr/>
          <p:nvPr/>
        </p:nvSpPr>
        <p:spPr>
          <a:xfrm>
            <a:off x="1524" y="0"/>
            <a:ext cx="12188952" cy="6858000"/>
          </a:xfrm>
          <a:prstGeom prst="rect">
            <a:avLst/>
          </a:prstGeom>
          <a:solidFill>
            <a:schemeClr val="bg2">
              <a:alpha val="4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0" name="Rectangle 9">
            <a:extLst>
              <a:ext uri="{FF2B5EF4-FFF2-40B4-BE49-F238E27FC236}">
                <a16:creationId xmlns:a16="http://schemas.microsoft.com/office/drawing/2014/main" id="{D53B790B-70BD-FD52-2540-F1DA4882170E}"/>
              </a:ext>
            </a:extLst>
          </p:cNvPr>
          <p:cNvSpPr/>
          <p:nvPr/>
        </p:nvSpPr>
        <p:spPr>
          <a:xfrm>
            <a:off x="1446276" y="685800"/>
            <a:ext cx="10744200" cy="5486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 name="Straight Connector 10" descr="Tag=AccentColor&#10;Flavor=Light&#10;Target=Line">
            <a:extLst>
              <a:ext uri="{FF2B5EF4-FFF2-40B4-BE49-F238E27FC236}">
                <a16:creationId xmlns:a16="http://schemas.microsoft.com/office/drawing/2014/main" id="{7D4FC5F0-CBD6-AEEB-4902-28D624068890}"/>
              </a:ext>
            </a:extLst>
          </p:cNvPr>
          <p:cNvCxnSpPr>
            <a:cxnSpLocks/>
          </p:cNvCxnSpPr>
          <p:nvPr/>
        </p:nvCxnSpPr>
        <p:spPr>
          <a:xfrm flipV="1">
            <a:off x="11496184" y="5610"/>
            <a:ext cx="0" cy="6858000"/>
          </a:xfrm>
          <a:prstGeom prst="line">
            <a:avLst/>
          </a:prstGeom>
          <a:ln w="9525" cap="rnd">
            <a:solidFill>
              <a:schemeClr val="accent1"/>
            </a:solidFill>
            <a:prstDash val="dash"/>
          </a:ln>
        </p:spPr>
        <p:style>
          <a:lnRef idx="1">
            <a:schemeClr val="accent1"/>
          </a:lnRef>
          <a:fillRef idx="0">
            <a:schemeClr val="accent1"/>
          </a:fillRef>
          <a:effectRef idx="0">
            <a:schemeClr val="accent1"/>
          </a:effectRef>
          <a:fontRef idx="minor">
            <a:schemeClr val="tx1"/>
          </a:fontRef>
        </p:style>
      </p:cxnSp>
      <p:cxnSp>
        <p:nvCxnSpPr>
          <p:cNvPr id="12" name="Straight Connector 11" descr="Tag=AccentColor&#10;Flavor=Light&#10;Target=Line">
            <a:extLst>
              <a:ext uri="{FF2B5EF4-FFF2-40B4-BE49-F238E27FC236}">
                <a16:creationId xmlns:a16="http://schemas.microsoft.com/office/drawing/2014/main" id="{FA9EB4DB-DDA5-1A45-7D87-B2BF67D2D1C3}"/>
              </a:ext>
            </a:extLst>
          </p:cNvPr>
          <p:cNvCxnSpPr>
            <a:cxnSpLocks/>
          </p:cNvCxnSpPr>
          <p:nvPr/>
        </p:nvCxnSpPr>
        <p:spPr>
          <a:xfrm>
            <a:off x="1524" y="6172200"/>
            <a:ext cx="12192000" cy="0"/>
          </a:xfrm>
          <a:prstGeom prst="line">
            <a:avLst/>
          </a:prstGeom>
          <a:ln w="9525" cap="rnd">
            <a:solidFill>
              <a:schemeClr val="accent1"/>
            </a:solidFill>
            <a:prstDash val="dash"/>
          </a:ln>
        </p:spPr>
        <p:style>
          <a:lnRef idx="1">
            <a:schemeClr val="accent1"/>
          </a:lnRef>
          <a:fillRef idx="0">
            <a:schemeClr val="accent1"/>
          </a:fillRef>
          <a:effectRef idx="0">
            <a:schemeClr val="accent1"/>
          </a:effectRef>
          <a:fontRef idx="minor">
            <a:schemeClr val="tx1"/>
          </a:fontRef>
        </p:style>
      </p:cxnSp>
      <p:sp>
        <p:nvSpPr>
          <p:cNvPr id="2" name="Title Placeholder 1">
            <a:extLst>
              <a:ext uri="{FF2B5EF4-FFF2-40B4-BE49-F238E27FC236}">
                <a16:creationId xmlns:a16="http://schemas.microsoft.com/office/drawing/2014/main" id="{392AF870-601F-4570-A8A9-1003F8939C55}"/>
              </a:ext>
            </a:extLst>
          </p:cNvPr>
          <p:cNvSpPr>
            <a:spLocks noGrp="1"/>
          </p:cNvSpPr>
          <p:nvPr>
            <p:ph type="title"/>
          </p:nvPr>
        </p:nvSpPr>
        <p:spPr>
          <a:xfrm>
            <a:off x="420624"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EBCCCECD-B6E7-4C40-8A84-65FD5A3F0AE2}"/>
              </a:ext>
            </a:extLst>
          </p:cNvPr>
          <p:cNvSpPr>
            <a:spLocks noGrp="1"/>
          </p:cNvSpPr>
          <p:nvPr>
            <p:ph type="body" idx="1"/>
          </p:nvPr>
        </p:nvSpPr>
        <p:spPr>
          <a:xfrm>
            <a:off x="420624"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C43EFA4D-0E39-4E26-B43C-5D1084B3BAE2}"/>
              </a:ext>
            </a:extLst>
          </p:cNvPr>
          <p:cNvSpPr>
            <a:spLocks noGrp="1"/>
          </p:cNvSpPr>
          <p:nvPr>
            <p:ph type="dt" sz="half" idx="2"/>
          </p:nvPr>
        </p:nvSpPr>
        <p:spPr>
          <a:xfrm>
            <a:off x="420624" y="6217920"/>
            <a:ext cx="2743200" cy="640080"/>
          </a:xfrm>
          <a:prstGeom prst="rect">
            <a:avLst/>
          </a:prstGeom>
        </p:spPr>
        <p:txBody>
          <a:bodyPr vert="horz" lIns="91440" tIns="45720" rIns="91440" bIns="45720" rtlCol="0" anchor="ctr"/>
          <a:lstStyle>
            <a:lvl1pPr algn="l">
              <a:defRPr sz="1200">
                <a:solidFill>
                  <a:schemeClr val="tx2"/>
                </a:solidFill>
              </a:defRPr>
            </a:lvl1pPr>
          </a:lstStyle>
          <a:p>
            <a:r>
              <a:rPr lang="en-US"/>
              <a:t>20XX</a:t>
            </a:r>
            <a:endParaRPr lang="en-US" dirty="0"/>
          </a:p>
        </p:txBody>
      </p:sp>
      <p:sp>
        <p:nvSpPr>
          <p:cNvPr id="5" name="Footer Placeholder 4">
            <a:extLst>
              <a:ext uri="{FF2B5EF4-FFF2-40B4-BE49-F238E27FC236}">
                <a16:creationId xmlns:a16="http://schemas.microsoft.com/office/drawing/2014/main" id="{AE8851EA-2F2C-4012-8B96-51179BDD11B7}"/>
              </a:ext>
            </a:extLst>
          </p:cNvPr>
          <p:cNvSpPr>
            <a:spLocks noGrp="1"/>
          </p:cNvSpPr>
          <p:nvPr>
            <p:ph type="ftr" sz="quarter" idx="3"/>
          </p:nvPr>
        </p:nvSpPr>
        <p:spPr>
          <a:xfrm>
            <a:off x="3767328" y="6217920"/>
            <a:ext cx="7196328" cy="640080"/>
          </a:xfrm>
          <a:prstGeom prst="rect">
            <a:avLst/>
          </a:prstGeom>
        </p:spPr>
        <p:txBody>
          <a:bodyPr vert="horz" lIns="91440" tIns="45720" rIns="91440" bIns="45720" rtlCol="0" anchor="ctr"/>
          <a:lstStyle>
            <a:lvl1pPr algn="r">
              <a:defRPr sz="1200">
                <a:solidFill>
                  <a:schemeClr val="tx2"/>
                </a:solidFill>
              </a:defRPr>
            </a:lvl1pPr>
          </a:lstStyle>
          <a:p>
            <a:r>
              <a:rPr lang="en-US"/>
              <a:t>Sample Footer Text</a:t>
            </a:r>
            <a:endParaRPr lang="en-US" dirty="0"/>
          </a:p>
        </p:txBody>
      </p:sp>
      <p:sp>
        <p:nvSpPr>
          <p:cNvPr id="6" name="Slide Number Placeholder 5">
            <a:extLst>
              <a:ext uri="{FF2B5EF4-FFF2-40B4-BE49-F238E27FC236}">
                <a16:creationId xmlns:a16="http://schemas.microsoft.com/office/drawing/2014/main" id="{17BB8ACB-7A60-4D76-A149-0C57A30E0161}"/>
              </a:ext>
            </a:extLst>
          </p:cNvPr>
          <p:cNvSpPr>
            <a:spLocks noGrp="1"/>
          </p:cNvSpPr>
          <p:nvPr>
            <p:ph type="sldNum" sz="quarter" idx="4"/>
          </p:nvPr>
        </p:nvSpPr>
        <p:spPr>
          <a:xfrm>
            <a:off x="11503152" y="-18288"/>
            <a:ext cx="685800" cy="685800"/>
          </a:xfrm>
          <a:prstGeom prst="rect">
            <a:avLst/>
          </a:prstGeom>
        </p:spPr>
        <p:txBody>
          <a:bodyPr vert="horz" lIns="91440" tIns="45720" rIns="91440" bIns="45720" rtlCol="0" anchor="ctr"/>
          <a:lstStyle>
            <a:lvl1pPr algn="ctr">
              <a:defRPr sz="1200">
                <a:solidFill>
                  <a:schemeClr val="tx2"/>
                </a:solidFill>
              </a:defRPr>
            </a:lvl1pPr>
          </a:lstStyle>
          <a:p>
            <a:fld id="{3A4F6043-7A67-491B-98BC-F933DED7226D}" type="slidenum">
              <a:rPr lang="en-US" smtClean="0"/>
              <a:pPr/>
              <a:t>‹#›</a:t>
            </a:fld>
            <a:endParaRPr lang="en-US" dirty="0"/>
          </a:p>
        </p:txBody>
      </p:sp>
    </p:spTree>
    <p:extLst>
      <p:ext uri="{BB962C8B-B14F-4D97-AF65-F5344CB8AC3E}">
        <p14:creationId xmlns:p14="http://schemas.microsoft.com/office/powerpoint/2010/main" val="3646289393"/>
      </p:ext>
    </p:extLst>
  </p:cSld>
  <p:clrMap bg1="lt1" tx1="dk1" bg2="lt2" tx2="dk2" accent1="accent1" accent2="accent2" accent3="accent3" accent4="accent4" accent5="accent5" accent6="accent6" hlink="hlink" folHlink="folHlink"/>
  <p:sldLayoutIdLst>
    <p:sldLayoutId id="2147483884" r:id="rId1"/>
    <p:sldLayoutId id="2147483885" r:id="rId2"/>
    <p:sldLayoutId id="2147483886" r:id="rId3"/>
    <p:sldLayoutId id="2147483887" r:id="rId4"/>
    <p:sldLayoutId id="2147483888" r:id="rId5"/>
    <p:sldLayoutId id="2147483889" r:id="rId6"/>
    <p:sldLayoutId id="2147483890" r:id="rId7"/>
    <p:sldLayoutId id="2147483891" r:id="rId8"/>
    <p:sldLayoutId id="2147483892" r:id="rId9"/>
    <p:sldLayoutId id="2147483893" r:id="rId10"/>
    <p:sldLayoutId id="2147483894" r:id="rId11"/>
    <p:sldLayoutId id="2147483895" r:id="rId12"/>
    <p:sldLayoutId id="2147483896" r:id="rId13"/>
    <p:sldLayoutId id="2147483897" r:id="rId14"/>
    <p:sldLayoutId id="2147483898" r:id="rId15"/>
    <p:sldLayoutId id="2147483899" r:id="rId16"/>
    <p:sldLayoutId id="2147483900" r:id="rId17"/>
    <p:sldLayoutId id="2147483901" r:id="rId18"/>
    <p:sldLayoutId id="2147483902" r:id="rId19"/>
    <p:sldLayoutId id="2147483903" r:id="rId20"/>
    <p:sldLayoutId id="2147483904" r:id="rId21"/>
    <p:sldLayoutId id="2147483905" r:id="rId22"/>
    <p:sldLayoutId id="2147483907" r:id="rId23"/>
  </p:sldLayoutIdLst>
  <p:hf hdr="0" ftr="0" dt="0"/>
  <p:txStyles>
    <p:titleStyle>
      <a:lvl1pPr algn="l" defTabSz="914400" rtl="0" eaLnBrk="1" latinLnBrk="0" hangingPunct="1">
        <a:lnSpc>
          <a:spcPct val="90000"/>
        </a:lnSpc>
        <a:spcBef>
          <a:spcPct val="0"/>
        </a:spcBef>
        <a:buNone/>
        <a:defRPr sz="4400" kern="1200">
          <a:solidFill>
            <a:schemeClr val="tx2"/>
          </a:solidFill>
          <a:latin typeface="+mj-lt"/>
          <a:ea typeface="+mj-ea"/>
          <a:cs typeface="+mj-cs"/>
        </a:defRPr>
      </a:lvl1pPr>
    </p:titleStyle>
    <p:bodyStyle>
      <a:lvl1pPr marL="228600" indent="-228600" algn="l" defTabSz="914400" rtl="0" eaLnBrk="1" latinLnBrk="0" hangingPunct="1">
        <a:lnSpc>
          <a:spcPct val="110000"/>
        </a:lnSpc>
        <a:spcBef>
          <a:spcPts val="1000"/>
        </a:spcBef>
        <a:buClr>
          <a:schemeClr val="accent2"/>
        </a:buClr>
        <a:buFont typeface="Wingdings 2" panose="05020102010507070707" pitchFamily="18" charset="2"/>
        <a:buChar char=""/>
        <a:defRPr sz="2400" kern="1200">
          <a:solidFill>
            <a:schemeClr val="tx2"/>
          </a:solidFill>
          <a:latin typeface="+mn-lt"/>
          <a:ea typeface="+mn-ea"/>
          <a:cs typeface="+mn-cs"/>
        </a:defRPr>
      </a:lvl1pPr>
      <a:lvl2pPr marL="685800" indent="-228600" algn="l" defTabSz="914400" rtl="0" eaLnBrk="1" latinLnBrk="0" hangingPunct="1">
        <a:lnSpc>
          <a:spcPct val="110000"/>
        </a:lnSpc>
        <a:spcBef>
          <a:spcPts val="500"/>
        </a:spcBef>
        <a:buClr>
          <a:schemeClr val="accent2"/>
        </a:buClr>
        <a:buFont typeface="Wingdings 2" panose="05020102010507070707" pitchFamily="18" charset="2"/>
        <a:buChar char=""/>
        <a:defRPr sz="2200" kern="1200">
          <a:solidFill>
            <a:schemeClr val="tx2"/>
          </a:solidFill>
          <a:latin typeface="+mn-lt"/>
          <a:ea typeface="+mn-ea"/>
          <a:cs typeface="+mn-cs"/>
        </a:defRPr>
      </a:lvl2pPr>
      <a:lvl3pPr marL="1143000" indent="-228600" algn="l" defTabSz="914400" rtl="0" eaLnBrk="1" latinLnBrk="0" hangingPunct="1">
        <a:lnSpc>
          <a:spcPct val="110000"/>
        </a:lnSpc>
        <a:spcBef>
          <a:spcPts val="500"/>
        </a:spcBef>
        <a:buClr>
          <a:schemeClr val="accent2"/>
        </a:buClr>
        <a:buFont typeface="Wingdings 2" panose="05020102010507070707" pitchFamily="18" charset="2"/>
        <a:buChar char=""/>
        <a:defRPr sz="2000" kern="1200">
          <a:solidFill>
            <a:schemeClr val="tx2"/>
          </a:solidFill>
          <a:latin typeface="+mn-lt"/>
          <a:ea typeface="+mn-ea"/>
          <a:cs typeface="+mn-cs"/>
        </a:defRPr>
      </a:lvl3pPr>
      <a:lvl4pPr marL="1600200" indent="-228600" algn="l" defTabSz="914400" rtl="0" eaLnBrk="1" latinLnBrk="0" hangingPunct="1">
        <a:lnSpc>
          <a:spcPct val="110000"/>
        </a:lnSpc>
        <a:spcBef>
          <a:spcPts val="500"/>
        </a:spcBef>
        <a:buClr>
          <a:schemeClr val="accent2"/>
        </a:buClr>
        <a:buFont typeface="Wingdings 2" panose="05020102010507070707" pitchFamily="18" charset="2"/>
        <a:buChar char=""/>
        <a:defRPr sz="1800" kern="1200">
          <a:solidFill>
            <a:schemeClr val="tx2"/>
          </a:solidFill>
          <a:latin typeface="+mn-lt"/>
          <a:ea typeface="+mn-ea"/>
          <a:cs typeface="+mn-cs"/>
        </a:defRPr>
      </a:lvl4pPr>
      <a:lvl5pPr marL="2057400" indent="-228600" algn="l" defTabSz="914400" rtl="0" eaLnBrk="1" latinLnBrk="0" hangingPunct="1">
        <a:lnSpc>
          <a:spcPct val="110000"/>
        </a:lnSpc>
        <a:spcBef>
          <a:spcPts val="500"/>
        </a:spcBef>
        <a:buClr>
          <a:schemeClr val="accent2"/>
        </a:buClr>
        <a:buFont typeface="Wingdings 2" panose="05020102010507070707" pitchFamily="18" charset="2"/>
        <a:buChar char=""/>
        <a:defRPr sz="16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3.xml"/></Relationships>
</file>

<file path=ppt/slides/_rels/slide13.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0.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3.xml"/><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5.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6.xml"/></Relationships>
</file>

<file path=ppt/slides/_rels/slide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6.xml"/><Relationship Id="rId1" Type="http://schemas.openxmlformats.org/officeDocument/2006/relationships/slideLayout" Target="../slideLayouts/slideLayout1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9.xml"/></Relationships>
</file>

<file path=ppt/slides/_rels/slide9.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9.xml"/><Relationship Id="rId1" Type="http://schemas.openxmlformats.org/officeDocument/2006/relationships/slideLayout" Target="../slideLayouts/slideLayout2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02107B0-826E-4E2E-390A-A0CBF1F860F6}"/>
              </a:ext>
            </a:extLst>
          </p:cNvPr>
          <p:cNvSpPr>
            <a:spLocks noGrp="1"/>
          </p:cNvSpPr>
          <p:nvPr>
            <p:ph type="title"/>
          </p:nvPr>
        </p:nvSpPr>
        <p:spPr/>
        <p:txBody>
          <a:bodyPr/>
          <a:lstStyle/>
          <a:p>
            <a:r>
              <a:rPr lang="en-US" dirty="0"/>
              <a:t>Our Aim</a:t>
            </a:r>
            <a:br>
              <a:rPr lang="en-US" dirty="0"/>
            </a:br>
            <a:r>
              <a:rPr lang="en-US" sz="4400" dirty="0"/>
              <a:t>(1 Timothy 1:3-7)</a:t>
            </a:r>
            <a:endParaRPr lang="en-US" dirty="0"/>
          </a:p>
        </p:txBody>
      </p:sp>
    </p:spTree>
    <p:extLst>
      <p:ext uri="{BB962C8B-B14F-4D97-AF65-F5344CB8AC3E}">
        <p14:creationId xmlns:p14="http://schemas.microsoft.com/office/powerpoint/2010/main" val="388581086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E0988E4-102D-E588-B236-A34D9E7E4832}"/>
              </a:ext>
            </a:extLst>
          </p:cNvPr>
          <p:cNvSpPr>
            <a:spLocks noGrp="1"/>
          </p:cNvSpPr>
          <p:nvPr>
            <p:ph type="title"/>
          </p:nvPr>
        </p:nvSpPr>
        <p:spPr>
          <a:xfrm>
            <a:off x="420623" y="365760"/>
            <a:ext cx="11067089" cy="222963"/>
          </a:xfrm>
        </p:spPr>
        <p:txBody>
          <a:bodyPr>
            <a:normAutofit fontScale="90000"/>
          </a:bodyPr>
          <a:lstStyle/>
          <a:p>
            <a:endParaRPr lang="en-US" dirty="0"/>
          </a:p>
        </p:txBody>
      </p:sp>
      <p:sp>
        <p:nvSpPr>
          <p:cNvPr id="2" name="Text Placeholder 1">
            <a:extLst>
              <a:ext uri="{FF2B5EF4-FFF2-40B4-BE49-F238E27FC236}">
                <a16:creationId xmlns:a16="http://schemas.microsoft.com/office/drawing/2014/main" id="{8233B595-DA05-C272-1C41-09A79A33C06C}"/>
              </a:ext>
            </a:extLst>
          </p:cNvPr>
          <p:cNvSpPr>
            <a:spLocks noGrp="1"/>
          </p:cNvSpPr>
          <p:nvPr>
            <p:ph type="body" sz="quarter" idx="11"/>
          </p:nvPr>
        </p:nvSpPr>
        <p:spPr>
          <a:xfrm>
            <a:off x="420623" y="241300"/>
            <a:ext cx="10935207" cy="6250940"/>
          </a:xfrm>
        </p:spPr>
        <p:txBody>
          <a:bodyPr>
            <a:noAutofit/>
          </a:bodyPr>
          <a:lstStyle/>
          <a:p>
            <a:endParaRPr lang="en-US" sz="3200" dirty="0"/>
          </a:p>
          <a:p>
            <a:r>
              <a:rPr lang="en-US" sz="3200" dirty="0"/>
              <a:t>Jesus’ transfiguration – </a:t>
            </a:r>
            <a:r>
              <a:rPr lang="en-US" sz="3200" i="1" dirty="0"/>
              <a:t>his face shone like the sun, and his clothes became white as light</a:t>
            </a:r>
            <a:r>
              <a:rPr lang="en-US" sz="3200" dirty="0"/>
              <a:t> (Mt. 17:2).</a:t>
            </a:r>
          </a:p>
          <a:p>
            <a:r>
              <a:rPr lang="en-US" sz="3200" dirty="0"/>
              <a:t>David prayed, </a:t>
            </a:r>
            <a:r>
              <a:rPr lang="en-US" sz="3200" i="1" dirty="0"/>
              <a:t>Create in me clean heart, O God </a:t>
            </a:r>
            <a:r>
              <a:rPr lang="en-US" sz="3200" dirty="0"/>
              <a:t>(Ps. 51:10)</a:t>
            </a:r>
          </a:p>
          <a:p>
            <a:r>
              <a:rPr lang="en-US" sz="3200" dirty="0"/>
              <a:t>Peter described it as </a:t>
            </a:r>
            <a:r>
              <a:rPr lang="en-US" sz="3200" i="1" baseline="30000" dirty="0" err="1"/>
              <a:t>x</a:t>
            </a:r>
            <a:r>
              <a:rPr lang="en-US" sz="3200" i="1" dirty="0" err="1"/>
              <a:t>having</a:t>
            </a:r>
            <a:r>
              <a:rPr lang="en-US" sz="3200" i="1" dirty="0"/>
              <a:t> cleansed their hearts </a:t>
            </a:r>
            <a:r>
              <a:rPr lang="en-US" sz="3200" i="1" baseline="30000" dirty="0" err="1"/>
              <a:t>y</a:t>
            </a:r>
            <a:r>
              <a:rPr lang="en-US" sz="3200" i="1" dirty="0" err="1"/>
              <a:t>by</a:t>
            </a:r>
            <a:r>
              <a:rPr lang="en-US" sz="3200" i="1" dirty="0"/>
              <a:t> faith</a:t>
            </a:r>
            <a:r>
              <a:rPr lang="en-US" sz="3200" dirty="0"/>
              <a:t> (Acts 15:9)</a:t>
            </a:r>
          </a:p>
          <a:p>
            <a:r>
              <a:rPr lang="en-US" sz="3200" dirty="0"/>
              <a:t>Jesus cleanses His Church </a:t>
            </a:r>
            <a:r>
              <a:rPr lang="en-US" sz="3200" i="1" dirty="0"/>
              <a:t>by the washing of water by the word</a:t>
            </a:r>
            <a:r>
              <a:rPr lang="en-US" sz="3200" dirty="0"/>
              <a:t> concluding that </a:t>
            </a:r>
            <a:r>
              <a:rPr lang="en-US" sz="3200" i="1" dirty="0"/>
              <a:t>she might be holy and without blemish</a:t>
            </a:r>
            <a:r>
              <a:rPr lang="en-US" sz="3200" dirty="0"/>
              <a:t> (Eph. 5:26, 27c)</a:t>
            </a:r>
          </a:p>
          <a:p>
            <a:r>
              <a:rPr lang="en-US" sz="3200" i="1" dirty="0"/>
              <a:t>Blessed are the pure in heart for they shall see God</a:t>
            </a:r>
            <a:r>
              <a:rPr lang="en-US" sz="3200" dirty="0"/>
              <a:t> (Mt. 5:8).</a:t>
            </a:r>
          </a:p>
        </p:txBody>
      </p:sp>
      <p:graphicFrame>
        <p:nvGraphicFramePr>
          <p:cNvPr id="7" name="Table Placeholder 6">
            <a:extLst>
              <a:ext uri="{FF2B5EF4-FFF2-40B4-BE49-F238E27FC236}">
                <a16:creationId xmlns:a16="http://schemas.microsoft.com/office/drawing/2014/main" id="{2B1EB06F-4DC6-0455-73C6-7B5F571C2B7D}"/>
              </a:ext>
            </a:extLst>
          </p:cNvPr>
          <p:cNvGraphicFramePr>
            <a:graphicFrameLocks noGrp="1"/>
          </p:cNvGraphicFramePr>
          <p:nvPr>
            <p:ph type="tbl" sz="quarter" idx="10"/>
            <p:extLst>
              <p:ext uri="{D42A27DB-BD31-4B8C-83A1-F6EECF244321}">
                <p14:modId xmlns:p14="http://schemas.microsoft.com/office/powerpoint/2010/main" val="2054168691"/>
              </p:ext>
            </p:extLst>
          </p:nvPr>
        </p:nvGraphicFramePr>
        <p:xfrm>
          <a:off x="11355831" y="3845405"/>
          <a:ext cx="833120" cy="1828800"/>
        </p:xfrm>
        <a:graphic>
          <a:graphicData uri="http://schemas.openxmlformats.org/drawingml/2006/table">
            <a:tbl>
              <a:tblPr firstRow="1" bandRow="1">
                <a:tableStyleId>{F5AB1C69-6EDB-4FF4-983F-18BD219EF322}</a:tableStyleId>
              </a:tblPr>
              <a:tblGrid>
                <a:gridCol w="208280">
                  <a:extLst>
                    <a:ext uri="{9D8B030D-6E8A-4147-A177-3AD203B41FA5}">
                      <a16:colId xmlns:a16="http://schemas.microsoft.com/office/drawing/2014/main" val="3724438094"/>
                    </a:ext>
                  </a:extLst>
                </a:gridCol>
                <a:gridCol w="208280">
                  <a:extLst>
                    <a:ext uri="{9D8B030D-6E8A-4147-A177-3AD203B41FA5}">
                      <a16:colId xmlns:a16="http://schemas.microsoft.com/office/drawing/2014/main" val="4243175974"/>
                    </a:ext>
                  </a:extLst>
                </a:gridCol>
                <a:gridCol w="208280">
                  <a:extLst>
                    <a:ext uri="{9D8B030D-6E8A-4147-A177-3AD203B41FA5}">
                      <a16:colId xmlns:a16="http://schemas.microsoft.com/office/drawing/2014/main" val="2543228304"/>
                    </a:ext>
                  </a:extLst>
                </a:gridCol>
                <a:gridCol w="208280">
                  <a:extLst>
                    <a:ext uri="{9D8B030D-6E8A-4147-A177-3AD203B41FA5}">
                      <a16:colId xmlns:a16="http://schemas.microsoft.com/office/drawing/2014/main" val="4169631797"/>
                    </a:ext>
                  </a:extLst>
                </a:gridCol>
              </a:tblGrid>
              <a:tr h="150329">
                <a:tc>
                  <a:txBody>
                    <a:bodyPr/>
                    <a:lstStyle/>
                    <a:p>
                      <a:pPr algn="l"/>
                      <a:endParaRPr lang="en-US" dirty="0"/>
                    </a:p>
                  </a:txBody>
                  <a:tcPr anchor="ctr"/>
                </a:tc>
                <a:tc>
                  <a:txBody>
                    <a:bodyPr/>
                    <a:lstStyle/>
                    <a:p>
                      <a:pPr algn="l"/>
                      <a:endParaRPr lang="en-US" dirty="0"/>
                    </a:p>
                  </a:txBody>
                  <a:tcPr anchor="ctr"/>
                </a:tc>
                <a:tc>
                  <a:txBody>
                    <a:bodyPr/>
                    <a:lstStyle/>
                    <a:p>
                      <a:pPr algn="l"/>
                      <a:endParaRPr lang="en-US" dirty="0"/>
                    </a:p>
                  </a:txBody>
                  <a:tcPr anchor="ctr"/>
                </a:tc>
                <a:tc>
                  <a:txBody>
                    <a:bodyPr/>
                    <a:lstStyle/>
                    <a:p>
                      <a:pPr algn="l"/>
                      <a:endParaRPr lang="en-US" dirty="0"/>
                    </a:p>
                  </a:txBody>
                  <a:tcPr anchor="ctr"/>
                </a:tc>
                <a:extLst>
                  <a:ext uri="{0D108BD9-81ED-4DB2-BD59-A6C34878D82A}">
                    <a16:rowId xmlns:a16="http://schemas.microsoft.com/office/drawing/2014/main" val="1782762002"/>
                  </a:ext>
                </a:extLst>
              </a:tr>
              <a:tr h="150329">
                <a:tc>
                  <a:txBody>
                    <a:bodyPr/>
                    <a:lstStyle/>
                    <a:p>
                      <a:pPr algn="l"/>
                      <a:endParaRPr lang="en-US" dirty="0"/>
                    </a:p>
                  </a:txBody>
                  <a:tcPr anchor="ctr"/>
                </a:tc>
                <a:tc>
                  <a:txBody>
                    <a:bodyPr/>
                    <a:lstStyle/>
                    <a:p>
                      <a:pPr algn="l"/>
                      <a:endParaRPr lang="en-US" dirty="0"/>
                    </a:p>
                  </a:txBody>
                  <a:tcPr anchor="ctr"/>
                </a:tc>
                <a:tc>
                  <a:txBody>
                    <a:bodyPr/>
                    <a:lstStyle/>
                    <a:p>
                      <a:pPr algn="l"/>
                      <a:endParaRPr lang="en-US" dirty="0"/>
                    </a:p>
                  </a:txBody>
                  <a:tcPr anchor="ctr"/>
                </a:tc>
                <a:tc>
                  <a:txBody>
                    <a:bodyPr/>
                    <a:lstStyle/>
                    <a:p>
                      <a:pPr algn="l"/>
                      <a:endParaRPr lang="en-US" dirty="0"/>
                    </a:p>
                  </a:txBody>
                  <a:tcPr anchor="ctr"/>
                </a:tc>
                <a:extLst>
                  <a:ext uri="{0D108BD9-81ED-4DB2-BD59-A6C34878D82A}">
                    <a16:rowId xmlns:a16="http://schemas.microsoft.com/office/drawing/2014/main" val="1402246746"/>
                  </a:ext>
                </a:extLst>
              </a:tr>
              <a:tr h="150329">
                <a:tc>
                  <a:txBody>
                    <a:bodyPr/>
                    <a:lstStyle/>
                    <a:p>
                      <a:pPr algn="l"/>
                      <a:endParaRPr lang="en-US" dirty="0"/>
                    </a:p>
                  </a:txBody>
                  <a:tcPr anchor="ctr"/>
                </a:tc>
                <a:tc>
                  <a:txBody>
                    <a:bodyPr/>
                    <a:lstStyle/>
                    <a:p>
                      <a:pPr algn="l"/>
                      <a:endParaRPr lang="en-US" dirty="0"/>
                    </a:p>
                  </a:txBody>
                  <a:tcPr anchor="ctr"/>
                </a:tc>
                <a:tc>
                  <a:txBody>
                    <a:bodyPr/>
                    <a:lstStyle/>
                    <a:p>
                      <a:pPr algn="l"/>
                      <a:endParaRPr lang="en-US" dirty="0"/>
                    </a:p>
                  </a:txBody>
                  <a:tcPr anchor="ctr"/>
                </a:tc>
                <a:tc>
                  <a:txBody>
                    <a:bodyPr/>
                    <a:lstStyle/>
                    <a:p>
                      <a:pPr algn="l"/>
                      <a:endParaRPr lang="en-US" dirty="0"/>
                    </a:p>
                  </a:txBody>
                  <a:tcPr anchor="ctr"/>
                </a:tc>
                <a:extLst>
                  <a:ext uri="{0D108BD9-81ED-4DB2-BD59-A6C34878D82A}">
                    <a16:rowId xmlns:a16="http://schemas.microsoft.com/office/drawing/2014/main" val="4082430740"/>
                  </a:ext>
                </a:extLst>
              </a:tr>
              <a:tr h="150329">
                <a:tc>
                  <a:txBody>
                    <a:bodyPr/>
                    <a:lstStyle/>
                    <a:p>
                      <a:pPr algn="l"/>
                      <a:endParaRPr lang="en-US" dirty="0"/>
                    </a:p>
                  </a:txBody>
                  <a:tcPr anchor="ctr"/>
                </a:tc>
                <a:tc>
                  <a:txBody>
                    <a:bodyPr/>
                    <a:lstStyle/>
                    <a:p>
                      <a:pPr algn="l"/>
                      <a:endParaRPr lang="en-US" dirty="0"/>
                    </a:p>
                  </a:txBody>
                  <a:tcPr anchor="ctr"/>
                </a:tc>
                <a:tc>
                  <a:txBody>
                    <a:bodyPr/>
                    <a:lstStyle/>
                    <a:p>
                      <a:pPr algn="l"/>
                      <a:endParaRPr lang="en-US" dirty="0"/>
                    </a:p>
                  </a:txBody>
                  <a:tcPr anchor="ctr"/>
                </a:tc>
                <a:tc>
                  <a:txBody>
                    <a:bodyPr/>
                    <a:lstStyle/>
                    <a:p>
                      <a:pPr algn="l"/>
                      <a:endParaRPr lang="en-US" dirty="0"/>
                    </a:p>
                  </a:txBody>
                  <a:tcPr anchor="ctr"/>
                </a:tc>
                <a:extLst>
                  <a:ext uri="{0D108BD9-81ED-4DB2-BD59-A6C34878D82A}">
                    <a16:rowId xmlns:a16="http://schemas.microsoft.com/office/drawing/2014/main" val="2118306144"/>
                  </a:ext>
                </a:extLst>
              </a:tr>
              <a:tr h="150329">
                <a:tc>
                  <a:txBody>
                    <a:bodyPr/>
                    <a:lstStyle/>
                    <a:p>
                      <a:pPr algn="l"/>
                      <a:endParaRPr lang="en-US" dirty="0"/>
                    </a:p>
                  </a:txBody>
                  <a:tcPr anchor="ctr"/>
                </a:tc>
                <a:tc>
                  <a:txBody>
                    <a:bodyPr/>
                    <a:lstStyle/>
                    <a:p>
                      <a:pPr algn="l"/>
                      <a:endParaRPr lang="en-US" dirty="0"/>
                    </a:p>
                  </a:txBody>
                  <a:tcPr anchor="ctr"/>
                </a:tc>
                <a:tc>
                  <a:txBody>
                    <a:bodyPr/>
                    <a:lstStyle/>
                    <a:p>
                      <a:pPr algn="l"/>
                      <a:endParaRPr lang="en-US" dirty="0"/>
                    </a:p>
                  </a:txBody>
                  <a:tcPr anchor="ctr"/>
                </a:tc>
                <a:tc>
                  <a:txBody>
                    <a:bodyPr/>
                    <a:lstStyle/>
                    <a:p>
                      <a:pPr algn="l"/>
                      <a:endParaRPr lang="en-US" dirty="0"/>
                    </a:p>
                  </a:txBody>
                  <a:tcPr anchor="ctr"/>
                </a:tc>
                <a:extLst>
                  <a:ext uri="{0D108BD9-81ED-4DB2-BD59-A6C34878D82A}">
                    <a16:rowId xmlns:a16="http://schemas.microsoft.com/office/drawing/2014/main" val="1477994382"/>
                  </a:ext>
                </a:extLst>
              </a:tr>
            </a:tbl>
          </a:graphicData>
        </a:graphic>
      </p:graphicFrame>
      <p:sp>
        <p:nvSpPr>
          <p:cNvPr id="13" name="Slide Number Placeholder 12">
            <a:extLst>
              <a:ext uri="{FF2B5EF4-FFF2-40B4-BE49-F238E27FC236}">
                <a16:creationId xmlns:a16="http://schemas.microsoft.com/office/drawing/2014/main" id="{6EB33A8D-41A0-F72E-2DFF-C998B79C1170}"/>
              </a:ext>
            </a:extLst>
          </p:cNvPr>
          <p:cNvSpPr>
            <a:spLocks noGrp="1"/>
          </p:cNvSpPr>
          <p:nvPr>
            <p:ph type="sldNum" sz="quarter" idx="4"/>
          </p:nvPr>
        </p:nvSpPr>
        <p:spPr/>
        <p:txBody>
          <a:bodyPr/>
          <a:lstStyle/>
          <a:p>
            <a:fld id="{3A4F6043-7A67-491B-98BC-F933DED7226D}" type="slidenum">
              <a:rPr lang="en-US" smtClean="0"/>
              <a:pPr/>
              <a:t>10</a:t>
            </a:fld>
            <a:endParaRPr lang="en-US" dirty="0"/>
          </a:p>
        </p:txBody>
      </p:sp>
    </p:spTree>
    <p:extLst>
      <p:ext uri="{BB962C8B-B14F-4D97-AF65-F5344CB8AC3E}">
        <p14:creationId xmlns:p14="http://schemas.microsoft.com/office/powerpoint/2010/main" val="225511798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380268-1494-2660-4948-863C5C72646E}"/>
              </a:ext>
            </a:extLst>
          </p:cNvPr>
          <p:cNvSpPr>
            <a:spLocks noGrp="1"/>
          </p:cNvSpPr>
          <p:nvPr>
            <p:ph type="title"/>
          </p:nvPr>
        </p:nvSpPr>
        <p:spPr>
          <a:xfrm>
            <a:off x="420624" y="365126"/>
            <a:ext cx="10654936" cy="847974"/>
          </a:xfrm>
        </p:spPr>
        <p:txBody>
          <a:bodyPr/>
          <a:lstStyle/>
          <a:p>
            <a:r>
              <a:rPr lang="en-US" dirty="0"/>
              <a:t>How do we keep a pure heart pure?</a:t>
            </a:r>
          </a:p>
        </p:txBody>
      </p:sp>
      <p:sp>
        <p:nvSpPr>
          <p:cNvPr id="7" name="Content Placeholder 6">
            <a:extLst>
              <a:ext uri="{FF2B5EF4-FFF2-40B4-BE49-F238E27FC236}">
                <a16:creationId xmlns:a16="http://schemas.microsoft.com/office/drawing/2014/main" id="{4694F5F6-7059-E66A-7133-6DDF9733784B}"/>
              </a:ext>
            </a:extLst>
          </p:cNvPr>
          <p:cNvSpPr>
            <a:spLocks noGrp="1"/>
          </p:cNvSpPr>
          <p:nvPr>
            <p:ph sz="quarter" idx="4"/>
          </p:nvPr>
        </p:nvSpPr>
        <p:spPr>
          <a:xfrm flipH="1">
            <a:off x="-1625600" y="1563914"/>
            <a:ext cx="456040" cy="3445987"/>
          </a:xfrm>
        </p:spPr>
        <p:txBody>
          <a:bodyPr>
            <a:normAutofit/>
          </a:bodyPr>
          <a:lstStyle/>
          <a:p>
            <a:endParaRPr lang="en-US" dirty="0"/>
          </a:p>
        </p:txBody>
      </p:sp>
      <p:sp>
        <p:nvSpPr>
          <p:cNvPr id="4" name="Content Placeholder 3">
            <a:extLst>
              <a:ext uri="{FF2B5EF4-FFF2-40B4-BE49-F238E27FC236}">
                <a16:creationId xmlns:a16="http://schemas.microsoft.com/office/drawing/2014/main" id="{0A552E9A-D084-7FDA-32AA-D4368360A100}"/>
              </a:ext>
            </a:extLst>
          </p:cNvPr>
          <p:cNvSpPr>
            <a:spLocks noGrp="1"/>
          </p:cNvSpPr>
          <p:nvPr>
            <p:ph sz="half" idx="2"/>
          </p:nvPr>
        </p:nvSpPr>
        <p:spPr>
          <a:xfrm>
            <a:off x="1223481" y="1213100"/>
            <a:ext cx="9852079" cy="5279774"/>
          </a:xfrm>
        </p:spPr>
        <p:txBody>
          <a:bodyPr>
            <a:normAutofit lnSpcReduction="10000"/>
          </a:bodyPr>
          <a:lstStyle/>
          <a:p>
            <a:r>
              <a:rPr lang="en-US" sz="3600" dirty="0"/>
              <a:t>1 John 1:7-9. </a:t>
            </a:r>
            <a:r>
              <a:rPr lang="en-US" sz="3600" b="1" i="1" dirty="0"/>
              <a:t>7</a:t>
            </a:r>
            <a:r>
              <a:rPr lang="en-US" sz="3600" i="1" dirty="0"/>
              <a:t> </a:t>
            </a:r>
          </a:p>
          <a:p>
            <a:r>
              <a:rPr lang="en-US" sz="3600" i="1" dirty="0"/>
              <a:t>But </a:t>
            </a:r>
            <a:r>
              <a:rPr lang="en-US" sz="3600" i="1" baseline="30000" dirty="0" err="1"/>
              <a:t>p</a:t>
            </a:r>
            <a:r>
              <a:rPr lang="en-US" sz="3600" i="1" dirty="0" err="1"/>
              <a:t>if</a:t>
            </a:r>
            <a:r>
              <a:rPr lang="en-US" sz="3600" i="1" dirty="0"/>
              <a:t> we walk in the light, </a:t>
            </a:r>
            <a:r>
              <a:rPr lang="en-US" sz="3600" i="1" baseline="30000" dirty="0" err="1"/>
              <a:t>q</a:t>
            </a:r>
            <a:r>
              <a:rPr lang="en-US" sz="3600" i="1" dirty="0" err="1"/>
              <a:t>as</a:t>
            </a:r>
            <a:r>
              <a:rPr lang="en-US" sz="3600" i="1" dirty="0"/>
              <a:t> he is in the light, we have fellowship with one another, and </a:t>
            </a:r>
            <a:r>
              <a:rPr lang="en-US" sz="3600" b="1" i="1" baseline="30000" dirty="0" err="1"/>
              <a:t>r</a:t>
            </a:r>
            <a:r>
              <a:rPr lang="en-US" sz="3600" b="1" i="1" dirty="0" err="1"/>
              <a:t>the</a:t>
            </a:r>
            <a:r>
              <a:rPr lang="en-US" sz="3600" b="1" i="1" dirty="0"/>
              <a:t> blood of Jesus his Son cleanses us from all sin.</a:t>
            </a:r>
            <a:r>
              <a:rPr lang="en-US" sz="3600" dirty="0"/>
              <a:t> </a:t>
            </a:r>
            <a:r>
              <a:rPr lang="en-US" sz="3600" b="1" i="1" dirty="0"/>
              <a:t>8</a:t>
            </a:r>
            <a:r>
              <a:rPr lang="en-US" sz="3600" i="1" dirty="0"/>
              <a:t> </a:t>
            </a:r>
            <a:r>
              <a:rPr lang="en-US" sz="3600" i="1" baseline="30000" dirty="0" err="1"/>
              <a:t>s</a:t>
            </a:r>
            <a:r>
              <a:rPr lang="en-US" sz="3600" i="1" dirty="0" err="1"/>
              <a:t>If</a:t>
            </a:r>
            <a:r>
              <a:rPr lang="en-US" sz="3600" i="1" dirty="0"/>
              <a:t> we say we have no sin, we deceive ourselves, and </a:t>
            </a:r>
            <a:r>
              <a:rPr lang="en-US" sz="3600" i="1" baseline="30000" dirty="0" err="1"/>
              <a:t>t</a:t>
            </a:r>
            <a:r>
              <a:rPr lang="en-US" sz="3600" i="1" dirty="0" err="1"/>
              <a:t>the</a:t>
            </a:r>
            <a:r>
              <a:rPr lang="en-US" sz="3600" i="1" dirty="0"/>
              <a:t> truth is not in us. </a:t>
            </a:r>
            <a:r>
              <a:rPr lang="en-US" sz="3600" b="1" i="1" dirty="0"/>
              <a:t>9</a:t>
            </a:r>
            <a:r>
              <a:rPr lang="en-US" sz="3600" i="1" dirty="0"/>
              <a:t> </a:t>
            </a:r>
            <a:r>
              <a:rPr lang="en-US" sz="3600" i="1" baseline="30000" dirty="0" err="1"/>
              <a:t>u</a:t>
            </a:r>
            <a:r>
              <a:rPr lang="en-US" sz="3600" i="1" dirty="0" err="1"/>
              <a:t>If</a:t>
            </a:r>
            <a:r>
              <a:rPr lang="en-US" sz="3600" i="1" dirty="0"/>
              <a:t> we confess our sins, he is </a:t>
            </a:r>
            <a:r>
              <a:rPr lang="en-US" sz="3600" i="1" baseline="30000" dirty="0" err="1"/>
              <a:t>v</a:t>
            </a:r>
            <a:r>
              <a:rPr lang="en-US" sz="3600" i="1" dirty="0" err="1"/>
              <a:t>faithful</a:t>
            </a:r>
            <a:r>
              <a:rPr lang="en-US" sz="3600" i="1" dirty="0"/>
              <a:t> and just to forgive us our sins and </a:t>
            </a:r>
            <a:r>
              <a:rPr lang="en-US" sz="3600" b="1" i="1" baseline="30000" dirty="0" err="1"/>
              <a:t>r</a:t>
            </a:r>
            <a:r>
              <a:rPr lang="en-US" sz="3600" b="1" i="1" dirty="0" err="1"/>
              <a:t>to</a:t>
            </a:r>
            <a:r>
              <a:rPr lang="en-US" sz="3600" b="1" i="1" dirty="0"/>
              <a:t> cleanse us from all unrighteousness.</a:t>
            </a:r>
            <a:r>
              <a:rPr lang="en-US" sz="3600" i="1" dirty="0"/>
              <a:t> </a:t>
            </a:r>
            <a:endParaRPr lang="en-US" sz="3600" dirty="0"/>
          </a:p>
          <a:p>
            <a:r>
              <a:rPr lang="en-US" dirty="0"/>
              <a:t> </a:t>
            </a:r>
          </a:p>
          <a:p>
            <a:endParaRPr lang="en-US" dirty="0"/>
          </a:p>
        </p:txBody>
      </p:sp>
      <p:sp>
        <p:nvSpPr>
          <p:cNvPr id="27" name="Slide Number Placeholder 26">
            <a:extLst>
              <a:ext uri="{FF2B5EF4-FFF2-40B4-BE49-F238E27FC236}">
                <a16:creationId xmlns:a16="http://schemas.microsoft.com/office/drawing/2014/main" id="{39C3EA6F-C7F7-8CA4-C495-1C9EEFF33DFD}"/>
              </a:ext>
            </a:extLst>
          </p:cNvPr>
          <p:cNvSpPr>
            <a:spLocks noGrp="1"/>
          </p:cNvSpPr>
          <p:nvPr>
            <p:ph type="sldNum" sz="quarter" idx="14"/>
          </p:nvPr>
        </p:nvSpPr>
        <p:spPr/>
        <p:txBody>
          <a:bodyPr/>
          <a:lstStyle/>
          <a:p>
            <a:fld id="{3A4F6043-7A67-491B-98BC-F933DED7226D}" type="slidenum">
              <a:rPr lang="en-US" smtClean="0"/>
              <a:pPr/>
              <a:t>11</a:t>
            </a:fld>
            <a:endParaRPr lang="en-US" dirty="0"/>
          </a:p>
        </p:txBody>
      </p:sp>
    </p:spTree>
    <p:extLst>
      <p:ext uri="{BB962C8B-B14F-4D97-AF65-F5344CB8AC3E}">
        <p14:creationId xmlns:p14="http://schemas.microsoft.com/office/powerpoint/2010/main" val="16032355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DF1F15-46F5-4A2B-AF38-34F3B8027144}"/>
              </a:ext>
            </a:extLst>
          </p:cNvPr>
          <p:cNvSpPr>
            <a:spLocks noGrp="1"/>
          </p:cNvSpPr>
          <p:nvPr>
            <p:ph type="title"/>
          </p:nvPr>
        </p:nvSpPr>
        <p:spPr>
          <a:xfrm>
            <a:off x="-10829304" y="-1752600"/>
            <a:ext cx="7311403" cy="1162304"/>
          </a:xfrm>
        </p:spPr>
        <p:txBody>
          <a:bodyPr/>
          <a:lstStyle/>
          <a:p>
            <a:endParaRPr lang="en-US" dirty="0"/>
          </a:p>
        </p:txBody>
      </p:sp>
      <p:sp>
        <p:nvSpPr>
          <p:cNvPr id="3" name="Content Placeholder 2">
            <a:extLst>
              <a:ext uri="{FF2B5EF4-FFF2-40B4-BE49-F238E27FC236}">
                <a16:creationId xmlns:a16="http://schemas.microsoft.com/office/drawing/2014/main" id="{360A4C54-B3B2-4B02-A340-C72E57FEE5FE}"/>
              </a:ext>
            </a:extLst>
          </p:cNvPr>
          <p:cNvSpPr>
            <a:spLocks noGrp="1"/>
          </p:cNvSpPr>
          <p:nvPr>
            <p:ph idx="1"/>
          </p:nvPr>
        </p:nvSpPr>
        <p:spPr>
          <a:xfrm>
            <a:off x="422896" y="279400"/>
            <a:ext cx="7413003" cy="6350000"/>
          </a:xfrm>
        </p:spPr>
        <p:txBody>
          <a:bodyPr vert="horz" lIns="91440" tIns="45720" rIns="91440" bIns="45720" rtlCol="0" anchor="t">
            <a:noAutofit/>
          </a:bodyPr>
          <a:lstStyle/>
          <a:p>
            <a:endParaRPr lang="en-US" sz="3600" dirty="0"/>
          </a:p>
          <a:p>
            <a:r>
              <a:rPr lang="en-US" sz="4000" dirty="0"/>
              <a:t>Paul tells Timothy, </a:t>
            </a:r>
            <a:r>
              <a:rPr lang="en-US" sz="4000" i="1" dirty="0"/>
              <a:t>if anyone cleanses himself from what is dishonorable, he will be a vessel for honorable use, set apart as holy, useful to the master of the house, ready for every good work </a:t>
            </a:r>
            <a:r>
              <a:rPr lang="en-US" sz="4000" dirty="0"/>
              <a:t>(2 Tim. 2:21). </a:t>
            </a:r>
          </a:p>
          <a:p>
            <a:endParaRPr lang="en-US" dirty="0"/>
          </a:p>
        </p:txBody>
      </p:sp>
    </p:spTree>
    <p:extLst>
      <p:ext uri="{BB962C8B-B14F-4D97-AF65-F5344CB8AC3E}">
        <p14:creationId xmlns:p14="http://schemas.microsoft.com/office/powerpoint/2010/main" val="131534595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30C8F7-1540-557A-ACB1-08CE9FD545E4}"/>
              </a:ext>
            </a:extLst>
          </p:cNvPr>
          <p:cNvSpPr>
            <a:spLocks noGrp="1"/>
          </p:cNvSpPr>
          <p:nvPr>
            <p:ph type="ctrTitle"/>
          </p:nvPr>
        </p:nvSpPr>
        <p:spPr>
          <a:xfrm>
            <a:off x="695818" y="550862"/>
            <a:ext cx="8549782" cy="5799138"/>
          </a:xfrm>
        </p:spPr>
        <p:txBody>
          <a:bodyPr>
            <a:normAutofit fontScale="90000"/>
          </a:bodyPr>
          <a:lstStyle/>
          <a:p>
            <a:r>
              <a:rPr lang="en-US" b="1" dirty="0"/>
              <a:t>			Good Conscience</a:t>
            </a:r>
            <a:br>
              <a:rPr lang="en-US" b="1" dirty="0"/>
            </a:br>
            <a:r>
              <a:rPr lang="en-US" sz="3600" dirty="0"/>
              <a:t>Romans 2:14-16</a:t>
            </a:r>
            <a:br>
              <a:rPr lang="en-US" sz="3600" dirty="0"/>
            </a:br>
            <a:r>
              <a:rPr lang="en-US" sz="3600" b="1" i="1" dirty="0"/>
              <a:t>14</a:t>
            </a:r>
            <a:r>
              <a:rPr lang="en-US" sz="3600" i="1" dirty="0"/>
              <a:t> For when Gentiles, who do not have the law, </a:t>
            </a:r>
            <a:r>
              <a:rPr lang="en-US" sz="3600" i="1" baseline="30000" dirty="0" err="1"/>
              <a:t>x</a:t>
            </a:r>
            <a:r>
              <a:rPr lang="en-US" sz="3600" i="1" dirty="0" err="1"/>
              <a:t>by</a:t>
            </a:r>
            <a:r>
              <a:rPr lang="en-US" sz="3600" i="1" dirty="0"/>
              <a:t> nature do what the law requires, they are a law to themselves, even though they do not have the law. </a:t>
            </a:r>
            <a:r>
              <a:rPr lang="en-US" sz="3600" b="1" i="1" dirty="0"/>
              <a:t>15</a:t>
            </a:r>
            <a:r>
              <a:rPr lang="en-US" sz="3600" i="1" dirty="0"/>
              <a:t> </a:t>
            </a:r>
            <a:r>
              <a:rPr lang="en-US" sz="3600" b="1" i="1" dirty="0"/>
              <a:t>They show that the work of the law is </a:t>
            </a:r>
            <a:r>
              <a:rPr lang="en-US" sz="3600" b="1" i="1" baseline="30000" dirty="0" err="1"/>
              <a:t>y</a:t>
            </a:r>
            <a:r>
              <a:rPr lang="en-US" sz="3600" b="1" i="1" dirty="0" err="1"/>
              <a:t>written</a:t>
            </a:r>
            <a:r>
              <a:rPr lang="en-US" sz="3600" b="1" i="1" dirty="0"/>
              <a:t> on their hearts, while their conscience also bears witness, and their conflicting thoughts accuse or even excuse them 16</a:t>
            </a:r>
            <a:r>
              <a:rPr lang="en-US" sz="3600" i="1" dirty="0"/>
              <a:t> </a:t>
            </a:r>
            <a:r>
              <a:rPr lang="en-US" sz="3600" i="1" baseline="30000" dirty="0" err="1"/>
              <a:t>z</a:t>
            </a:r>
            <a:r>
              <a:rPr lang="en-US" sz="3600" i="1" dirty="0" err="1"/>
              <a:t>on</a:t>
            </a:r>
            <a:r>
              <a:rPr lang="en-US" sz="3600" i="1" dirty="0"/>
              <a:t> that day when, </a:t>
            </a:r>
            <a:r>
              <a:rPr lang="en-US" sz="3600" i="1" baseline="30000" dirty="0" err="1"/>
              <a:t>a</a:t>
            </a:r>
            <a:r>
              <a:rPr lang="en-US" sz="3600" i="1" dirty="0" err="1"/>
              <a:t>according</a:t>
            </a:r>
            <a:r>
              <a:rPr lang="en-US" sz="3600" i="1" dirty="0"/>
              <a:t> to my gospel, God judges </a:t>
            </a:r>
            <a:r>
              <a:rPr lang="en-US" sz="3600" i="1" baseline="30000" dirty="0" err="1"/>
              <a:t>b</a:t>
            </a:r>
            <a:r>
              <a:rPr lang="en-US" sz="3600" i="1" dirty="0" err="1"/>
              <a:t>the</a:t>
            </a:r>
            <a:r>
              <a:rPr lang="en-US" sz="3600" i="1" dirty="0"/>
              <a:t> secrets of men </a:t>
            </a:r>
            <a:r>
              <a:rPr lang="en-US" sz="3600" i="1" baseline="30000" dirty="0" err="1"/>
              <a:t>c</a:t>
            </a:r>
            <a:r>
              <a:rPr lang="en-US" sz="3600" i="1" dirty="0" err="1"/>
              <a:t>by</a:t>
            </a:r>
            <a:r>
              <a:rPr lang="en-US" sz="3600" i="1" dirty="0"/>
              <a:t> Christ Jesus.</a:t>
            </a:r>
            <a:br>
              <a:rPr lang="en-US" b="1" dirty="0"/>
            </a:br>
            <a:endParaRPr lang="en-US" dirty="0"/>
          </a:p>
        </p:txBody>
      </p:sp>
      <p:pic>
        <p:nvPicPr>
          <p:cNvPr id="5" name="Picture Placeholder 4" descr="Frangipani flower">
            <a:extLst>
              <a:ext uri="{FF2B5EF4-FFF2-40B4-BE49-F238E27FC236}">
                <a16:creationId xmlns:a16="http://schemas.microsoft.com/office/drawing/2014/main" id="{9F216E98-CF0E-B44F-2798-BD4A8611112B}"/>
              </a:ext>
            </a:extLst>
          </p:cNvPr>
          <p:cNvPicPr>
            <a:picLocks noGrp="1" noChangeAspect="1"/>
          </p:cNvPicPr>
          <p:nvPr>
            <p:ph type="pic" sz="quarter" idx="13"/>
          </p:nvPr>
        </p:nvPicPr>
        <p:blipFill>
          <a:blip r:embed="rId2"/>
          <a:srcRect l="39061" r="39061"/>
          <a:stretch>
            <a:fillRect/>
          </a:stretch>
        </p:blipFill>
        <p:spPr>
          <a:xfrm>
            <a:off x="9245600" y="0"/>
            <a:ext cx="2251075" cy="6858000"/>
          </a:xfrm>
        </p:spPr>
      </p:pic>
    </p:spTree>
    <p:extLst>
      <p:ext uri="{BB962C8B-B14F-4D97-AF65-F5344CB8AC3E}">
        <p14:creationId xmlns:p14="http://schemas.microsoft.com/office/powerpoint/2010/main" val="146195281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FF09B8-9495-7863-BBC9-292F869D21EF}"/>
              </a:ext>
            </a:extLst>
          </p:cNvPr>
          <p:cNvSpPr>
            <a:spLocks noGrp="1"/>
          </p:cNvSpPr>
          <p:nvPr>
            <p:ph type="title"/>
          </p:nvPr>
        </p:nvSpPr>
        <p:spPr>
          <a:xfrm>
            <a:off x="422177" y="365125"/>
            <a:ext cx="10778937" cy="92075"/>
          </a:xfrm>
        </p:spPr>
        <p:txBody>
          <a:bodyPr>
            <a:normAutofit fontScale="90000"/>
          </a:bodyPr>
          <a:lstStyle/>
          <a:p>
            <a:endParaRPr lang="en-US" dirty="0"/>
          </a:p>
        </p:txBody>
      </p:sp>
      <p:sp>
        <p:nvSpPr>
          <p:cNvPr id="3" name="Content Placeholder 2">
            <a:extLst>
              <a:ext uri="{FF2B5EF4-FFF2-40B4-BE49-F238E27FC236}">
                <a16:creationId xmlns:a16="http://schemas.microsoft.com/office/drawing/2014/main" id="{B1D01840-B969-ADBD-A0F5-FDD5036AE0C9}"/>
              </a:ext>
            </a:extLst>
          </p:cNvPr>
          <p:cNvSpPr>
            <a:spLocks noGrp="1"/>
          </p:cNvSpPr>
          <p:nvPr>
            <p:ph idx="1"/>
          </p:nvPr>
        </p:nvSpPr>
        <p:spPr>
          <a:xfrm>
            <a:off x="422899" y="812800"/>
            <a:ext cx="10778221" cy="5803900"/>
          </a:xfrm>
        </p:spPr>
        <p:txBody>
          <a:bodyPr>
            <a:normAutofit lnSpcReduction="10000"/>
          </a:bodyPr>
          <a:lstStyle/>
          <a:p>
            <a:endParaRPr lang="en-US" sz="3200" dirty="0"/>
          </a:p>
          <a:p>
            <a:r>
              <a:rPr lang="en-US" sz="3200" dirty="0"/>
              <a:t>He wrote, </a:t>
            </a:r>
            <a:r>
              <a:rPr lang="en-US" sz="3200" i="1" dirty="0"/>
              <a:t>…by open statement  of the truth we would commend ourselves to everyone’s conscience in the sight of God</a:t>
            </a:r>
            <a:r>
              <a:rPr lang="en-US" sz="3200" dirty="0"/>
              <a:t> (2 Cor. 4:2b).</a:t>
            </a:r>
          </a:p>
          <a:p>
            <a:r>
              <a:rPr lang="en-US" sz="3200" dirty="0"/>
              <a:t>The writer of Hebrews puts it this way, </a:t>
            </a:r>
            <a:r>
              <a:rPr lang="en-US" sz="3200" i="1" dirty="0"/>
              <a:t>how much more will the blood of Christ, who through the eternal Spirit offered himself without blemish to God, purify our conscience from dead works to serve the living God</a:t>
            </a:r>
            <a:r>
              <a:rPr lang="en-US" sz="3200" dirty="0"/>
              <a:t> (9:14).</a:t>
            </a:r>
          </a:p>
          <a:p>
            <a:r>
              <a:rPr lang="en-US" sz="3200" b="1" i="1" dirty="0"/>
              <a:t>9</a:t>
            </a:r>
            <a:r>
              <a:rPr lang="en-US" sz="3200" i="1" dirty="0"/>
              <a:t> </a:t>
            </a:r>
            <a:r>
              <a:rPr lang="en-US" sz="3200" i="1" baseline="30000" dirty="0" err="1"/>
              <a:t>u</a:t>
            </a:r>
            <a:r>
              <a:rPr lang="en-US" sz="3200" i="1" dirty="0" err="1"/>
              <a:t>If</a:t>
            </a:r>
            <a:r>
              <a:rPr lang="en-US" sz="3200" i="1" dirty="0"/>
              <a:t> we confess our sins, he is </a:t>
            </a:r>
            <a:r>
              <a:rPr lang="en-US" sz="3200" i="1" baseline="30000" dirty="0" err="1"/>
              <a:t>v</a:t>
            </a:r>
            <a:r>
              <a:rPr lang="en-US" sz="3200" i="1" dirty="0" err="1"/>
              <a:t>faithful</a:t>
            </a:r>
            <a:r>
              <a:rPr lang="en-US" sz="3200" i="1" dirty="0"/>
              <a:t> and just to forgive us our sins and </a:t>
            </a:r>
            <a:r>
              <a:rPr lang="en-US" sz="3200" b="1" i="1" baseline="30000" dirty="0" err="1"/>
              <a:t>r</a:t>
            </a:r>
            <a:r>
              <a:rPr lang="en-US" sz="3200" b="1" i="1" dirty="0" err="1"/>
              <a:t>to</a:t>
            </a:r>
            <a:r>
              <a:rPr lang="en-US" sz="3200" b="1" i="1" dirty="0"/>
              <a:t> cleanse us from all unrighteousness</a:t>
            </a:r>
            <a:r>
              <a:rPr lang="en-US" sz="3200" b="1" dirty="0"/>
              <a:t> </a:t>
            </a:r>
            <a:r>
              <a:rPr lang="en-US" sz="3200" dirty="0"/>
              <a:t>(1 Jn. 1:9)</a:t>
            </a:r>
          </a:p>
          <a:p>
            <a:endParaRPr lang="en-US" dirty="0"/>
          </a:p>
          <a:p>
            <a:endParaRPr lang="en-US" dirty="0"/>
          </a:p>
          <a:p>
            <a:endParaRPr lang="en-US" dirty="0"/>
          </a:p>
        </p:txBody>
      </p:sp>
      <p:sp>
        <p:nvSpPr>
          <p:cNvPr id="4" name="Slide Number Placeholder 3">
            <a:extLst>
              <a:ext uri="{FF2B5EF4-FFF2-40B4-BE49-F238E27FC236}">
                <a16:creationId xmlns:a16="http://schemas.microsoft.com/office/drawing/2014/main" id="{CD98FB21-866F-9604-526E-BCAA7015C7FD}"/>
              </a:ext>
            </a:extLst>
          </p:cNvPr>
          <p:cNvSpPr>
            <a:spLocks noGrp="1"/>
          </p:cNvSpPr>
          <p:nvPr>
            <p:ph type="sldNum" sz="quarter" idx="4"/>
          </p:nvPr>
        </p:nvSpPr>
        <p:spPr>
          <a:xfrm>
            <a:off x="14652752" y="-1295400"/>
            <a:ext cx="685800" cy="685800"/>
          </a:xfrm>
        </p:spPr>
        <p:txBody>
          <a:bodyPr/>
          <a:lstStyle/>
          <a:p>
            <a:fld id="{3A4F6043-7A67-491B-98BC-F933DED7226D}" type="slidenum">
              <a:rPr lang="en-US" smtClean="0"/>
              <a:pPr/>
              <a:t>14</a:t>
            </a:fld>
            <a:endParaRPr lang="en-US" dirty="0"/>
          </a:p>
        </p:txBody>
      </p:sp>
    </p:spTree>
    <p:extLst>
      <p:ext uri="{BB962C8B-B14F-4D97-AF65-F5344CB8AC3E}">
        <p14:creationId xmlns:p14="http://schemas.microsoft.com/office/powerpoint/2010/main" val="415225910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6943F4-1194-A77A-2C83-1CA7A0D3106B}"/>
              </a:ext>
            </a:extLst>
          </p:cNvPr>
          <p:cNvSpPr>
            <a:spLocks noGrp="1"/>
          </p:cNvSpPr>
          <p:nvPr>
            <p:ph type="ctrTitle"/>
          </p:nvPr>
        </p:nvSpPr>
        <p:spPr/>
        <p:txBody>
          <a:bodyPr>
            <a:normAutofit fontScale="90000"/>
          </a:bodyPr>
          <a:lstStyle/>
          <a:p>
            <a:r>
              <a:rPr lang="en-US" dirty="0"/>
              <a:t>Romans 12:2 says, it so very well. </a:t>
            </a:r>
            <a:r>
              <a:rPr lang="en-US" i="1" baseline="30000" dirty="0" err="1"/>
              <a:t>c</a:t>
            </a:r>
            <a:r>
              <a:rPr lang="en-US" i="1" dirty="0" err="1"/>
              <a:t>Do</a:t>
            </a:r>
            <a:r>
              <a:rPr lang="en-US" i="1" dirty="0"/>
              <a:t> not be conformed to this world,</a:t>
            </a:r>
            <a:r>
              <a:rPr lang="en-US" i="1" baseline="30000" dirty="0"/>
              <a:t>3</a:t>
            </a:r>
            <a:r>
              <a:rPr lang="en-US" i="1" dirty="0"/>
              <a:t> but be transformed by </a:t>
            </a:r>
            <a:r>
              <a:rPr lang="en-US" i="1" baseline="30000" dirty="0" err="1"/>
              <a:t>d</a:t>
            </a:r>
            <a:r>
              <a:rPr lang="en-US" i="1" dirty="0" err="1"/>
              <a:t>the</a:t>
            </a:r>
            <a:r>
              <a:rPr lang="en-US" i="1" dirty="0"/>
              <a:t> renewal of your mind, that by testing </a:t>
            </a:r>
            <a:r>
              <a:rPr lang="en-US" b="1" i="1" dirty="0"/>
              <a:t>you may </a:t>
            </a:r>
            <a:r>
              <a:rPr lang="en-US" b="1" i="1" baseline="30000" dirty="0" err="1"/>
              <a:t>e</a:t>
            </a:r>
            <a:r>
              <a:rPr lang="en-US" b="1" i="1" dirty="0" err="1"/>
              <a:t>discern</a:t>
            </a:r>
            <a:r>
              <a:rPr lang="en-US" b="1" i="1" dirty="0"/>
              <a:t> what is the will of God, what is good and acceptable and perfect.</a:t>
            </a:r>
            <a:endParaRPr lang="en-US" dirty="0"/>
          </a:p>
        </p:txBody>
      </p:sp>
      <p:pic>
        <p:nvPicPr>
          <p:cNvPr id="5" name="Picture Placeholder 4" descr="Tree in a mountain">
            <a:extLst>
              <a:ext uri="{FF2B5EF4-FFF2-40B4-BE49-F238E27FC236}">
                <a16:creationId xmlns:a16="http://schemas.microsoft.com/office/drawing/2014/main" id="{0FC3FC36-7D1C-5CC8-A5C5-873C81A32ADB}"/>
              </a:ext>
            </a:extLst>
          </p:cNvPr>
          <p:cNvPicPr>
            <a:picLocks noGrp="1" noChangeAspect="1"/>
          </p:cNvPicPr>
          <p:nvPr>
            <p:ph type="pic" sz="quarter" idx="13"/>
          </p:nvPr>
        </p:nvPicPr>
        <p:blipFill>
          <a:blip r:embed="rId2"/>
          <a:srcRect l="25679" r="25679"/>
          <a:stretch>
            <a:fillRect/>
          </a:stretch>
        </p:blipFill>
        <p:spPr/>
      </p:pic>
    </p:spTree>
    <p:extLst>
      <p:ext uri="{BB962C8B-B14F-4D97-AF65-F5344CB8AC3E}">
        <p14:creationId xmlns:p14="http://schemas.microsoft.com/office/powerpoint/2010/main" val="360762928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B603D3-28D5-7483-9E45-25BC8F287FDB}"/>
              </a:ext>
            </a:extLst>
          </p:cNvPr>
          <p:cNvSpPr>
            <a:spLocks noGrp="1"/>
          </p:cNvSpPr>
          <p:nvPr>
            <p:ph type="title"/>
          </p:nvPr>
        </p:nvSpPr>
        <p:spPr>
          <a:xfrm>
            <a:off x="-1650857" y="121482"/>
            <a:ext cx="177657" cy="2482018"/>
          </a:xfrm>
        </p:spPr>
        <p:txBody>
          <a:bodyPr/>
          <a:lstStyle/>
          <a:p>
            <a:endParaRPr lang="en-US" dirty="0"/>
          </a:p>
        </p:txBody>
      </p:sp>
      <p:sp>
        <p:nvSpPr>
          <p:cNvPr id="3" name="Content Placeholder 2">
            <a:extLst>
              <a:ext uri="{FF2B5EF4-FFF2-40B4-BE49-F238E27FC236}">
                <a16:creationId xmlns:a16="http://schemas.microsoft.com/office/drawing/2014/main" id="{05938D5A-0BC3-4C5E-1713-4FB9A10FD202}"/>
              </a:ext>
            </a:extLst>
          </p:cNvPr>
          <p:cNvSpPr>
            <a:spLocks noGrp="1"/>
          </p:cNvSpPr>
          <p:nvPr>
            <p:ph sz="quarter" idx="15"/>
          </p:nvPr>
        </p:nvSpPr>
        <p:spPr>
          <a:xfrm>
            <a:off x="558800" y="322141"/>
            <a:ext cx="10937384" cy="3106859"/>
          </a:xfrm>
        </p:spPr>
        <p:txBody>
          <a:bodyPr>
            <a:noAutofit/>
          </a:bodyPr>
          <a:lstStyle/>
          <a:p>
            <a:pPr marL="285750" indent="-285750">
              <a:buFont typeface="Arial" panose="020B0604020202020204" pitchFamily="34" charset="0"/>
              <a:buChar char="•"/>
            </a:pPr>
            <a:r>
              <a:rPr lang="en-US" sz="3200" dirty="0"/>
              <a:t>Verse 4 of our text, </a:t>
            </a:r>
            <a:r>
              <a:rPr lang="en-US" sz="3200" i="1" dirty="0"/>
              <a:t>the stewardship of God that is by faith.</a:t>
            </a:r>
          </a:p>
          <a:p>
            <a:pPr marL="285750" indent="-285750">
              <a:buFont typeface="Arial" panose="020B0604020202020204" pitchFamily="34" charset="0"/>
              <a:buChar char="•"/>
            </a:pPr>
            <a:r>
              <a:rPr lang="en-US" sz="3200" i="1" dirty="0"/>
              <a:t>For whatever does not proceed from faith is sin </a:t>
            </a:r>
            <a:r>
              <a:rPr lang="en-US" sz="3200" dirty="0"/>
              <a:t>(Rom. 14:23)</a:t>
            </a:r>
          </a:p>
          <a:p>
            <a:pPr marL="285750" indent="-285750">
              <a:buFont typeface="Arial" panose="020B0604020202020204" pitchFamily="34" charset="0"/>
              <a:buChar char="•"/>
            </a:pPr>
            <a:r>
              <a:rPr lang="en-US" sz="3200" dirty="0"/>
              <a:t>Paul exhorted</a:t>
            </a:r>
            <a:r>
              <a:rPr lang="en-US" sz="3200" i="1" dirty="0"/>
              <a:t>, For we walk by faith not by sight</a:t>
            </a:r>
            <a:r>
              <a:rPr lang="en-US" sz="3200" dirty="0"/>
              <a:t> (2 Cor. 5:7)</a:t>
            </a:r>
          </a:p>
          <a:p>
            <a:pPr marL="285750" indent="-285750">
              <a:buFont typeface="Arial" panose="020B0604020202020204" pitchFamily="34" charset="0"/>
              <a:buChar char="•"/>
            </a:pPr>
            <a:r>
              <a:rPr lang="en-US" sz="3200" i="1" dirty="0"/>
              <a:t>I believe; help me in my unbelief</a:t>
            </a:r>
            <a:r>
              <a:rPr lang="en-US" sz="3200" dirty="0"/>
              <a:t> (Mk. 9:24)</a:t>
            </a:r>
          </a:p>
        </p:txBody>
      </p:sp>
      <p:pic>
        <p:nvPicPr>
          <p:cNvPr id="7" name="Picture Placeholder 6" descr="Icebergs">
            <a:extLst>
              <a:ext uri="{FF2B5EF4-FFF2-40B4-BE49-F238E27FC236}">
                <a16:creationId xmlns:a16="http://schemas.microsoft.com/office/drawing/2014/main" id="{477224B5-6957-4B3D-8662-889DD5DB0658}"/>
              </a:ext>
            </a:extLst>
          </p:cNvPr>
          <p:cNvPicPr>
            <a:picLocks noGrp="1" noChangeAspect="1"/>
          </p:cNvPicPr>
          <p:nvPr>
            <p:ph type="pic" sz="quarter" idx="13"/>
          </p:nvPr>
        </p:nvPicPr>
        <p:blipFill>
          <a:blip r:embed="rId2"/>
          <a:srcRect t="28014" b="28014"/>
          <a:stretch>
            <a:fillRect/>
          </a:stretch>
        </p:blipFill>
        <p:spPr/>
      </p:pic>
      <p:sp>
        <p:nvSpPr>
          <p:cNvPr id="5" name="Slide Number Placeholder 4">
            <a:extLst>
              <a:ext uri="{FF2B5EF4-FFF2-40B4-BE49-F238E27FC236}">
                <a16:creationId xmlns:a16="http://schemas.microsoft.com/office/drawing/2014/main" id="{EABC3B3C-7CDF-2295-13E6-FA46164A0226}"/>
              </a:ext>
            </a:extLst>
          </p:cNvPr>
          <p:cNvSpPr>
            <a:spLocks noGrp="1"/>
          </p:cNvSpPr>
          <p:nvPr>
            <p:ph type="sldNum" sz="quarter" idx="4"/>
          </p:nvPr>
        </p:nvSpPr>
        <p:spPr/>
        <p:txBody>
          <a:bodyPr/>
          <a:lstStyle/>
          <a:p>
            <a:fld id="{3A4F6043-7A67-491B-98BC-F933DED7226D}" type="slidenum">
              <a:rPr lang="en-US" smtClean="0"/>
              <a:pPr/>
              <a:t>16</a:t>
            </a:fld>
            <a:endParaRPr lang="en-US" dirty="0"/>
          </a:p>
        </p:txBody>
      </p:sp>
    </p:spTree>
    <p:extLst>
      <p:ext uri="{BB962C8B-B14F-4D97-AF65-F5344CB8AC3E}">
        <p14:creationId xmlns:p14="http://schemas.microsoft.com/office/powerpoint/2010/main" val="1235659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A689D8-CDAC-4215-96CD-8548432CE4D6}"/>
              </a:ext>
            </a:extLst>
          </p:cNvPr>
          <p:cNvSpPr>
            <a:spLocks noGrp="1"/>
          </p:cNvSpPr>
          <p:nvPr>
            <p:ph type="title"/>
          </p:nvPr>
        </p:nvSpPr>
        <p:spPr>
          <a:xfrm>
            <a:off x="225469" y="365125"/>
            <a:ext cx="11611628" cy="1325563"/>
          </a:xfrm>
        </p:spPr>
        <p:txBody>
          <a:bodyPr/>
          <a:lstStyle/>
          <a:p>
            <a:pPr algn="ctr"/>
            <a:r>
              <a:rPr lang="en-US" dirty="0"/>
              <a:t>In I Timothy 1:5 we find two things about Our Aim.</a:t>
            </a:r>
          </a:p>
        </p:txBody>
      </p:sp>
      <p:sp>
        <p:nvSpPr>
          <p:cNvPr id="3" name="Content Placeholder 2">
            <a:extLst>
              <a:ext uri="{FF2B5EF4-FFF2-40B4-BE49-F238E27FC236}">
                <a16:creationId xmlns:a16="http://schemas.microsoft.com/office/drawing/2014/main" id="{3110502F-36D4-4E60-B6E9-08628B2C5D5E}"/>
              </a:ext>
            </a:extLst>
          </p:cNvPr>
          <p:cNvSpPr>
            <a:spLocks noGrp="1"/>
          </p:cNvSpPr>
          <p:nvPr>
            <p:ph idx="1"/>
          </p:nvPr>
        </p:nvSpPr>
        <p:spPr/>
        <p:txBody>
          <a:bodyPr>
            <a:normAutofit lnSpcReduction="10000"/>
          </a:bodyPr>
          <a:lstStyle/>
          <a:p>
            <a:r>
              <a:rPr lang="en-US" sz="4800" dirty="0"/>
              <a:t>				</a:t>
            </a:r>
          </a:p>
          <a:p>
            <a:endParaRPr lang="en-US" sz="4800" dirty="0"/>
          </a:p>
          <a:p>
            <a:r>
              <a:rPr lang="en-US" sz="4800" dirty="0"/>
              <a:t> 				 I. Its Identification</a:t>
            </a:r>
          </a:p>
          <a:p>
            <a:r>
              <a:rPr lang="en-US" sz="4800" dirty="0"/>
              <a:t>				II. Its Qualities</a:t>
            </a:r>
          </a:p>
          <a:p>
            <a:endParaRPr lang="en-US" sz="4800" dirty="0"/>
          </a:p>
          <a:p>
            <a:endParaRPr lang="en-US" dirty="0"/>
          </a:p>
          <a:p>
            <a:endParaRPr lang="en-US" dirty="0"/>
          </a:p>
          <a:p>
            <a:endParaRPr lang="en-US" sz="4800" dirty="0"/>
          </a:p>
        </p:txBody>
      </p:sp>
      <p:sp>
        <p:nvSpPr>
          <p:cNvPr id="39" name="Slide Number Placeholder 38">
            <a:extLst>
              <a:ext uri="{FF2B5EF4-FFF2-40B4-BE49-F238E27FC236}">
                <a16:creationId xmlns:a16="http://schemas.microsoft.com/office/drawing/2014/main" id="{86A23B90-D6E2-D980-7780-B6FC54FD8DE3}"/>
              </a:ext>
            </a:extLst>
          </p:cNvPr>
          <p:cNvSpPr>
            <a:spLocks noGrp="1"/>
          </p:cNvSpPr>
          <p:nvPr>
            <p:ph type="sldNum" sz="quarter" idx="4"/>
          </p:nvPr>
        </p:nvSpPr>
        <p:spPr/>
        <p:txBody>
          <a:bodyPr/>
          <a:lstStyle/>
          <a:p>
            <a:fld id="{3A4F6043-7A67-491B-98BC-F933DED7226D}" type="slidenum">
              <a:rPr lang="en-US" smtClean="0"/>
              <a:pPr/>
              <a:t>2</a:t>
            </a:fld>
            <a:endParaRPr lang="en-US" dirty="0"/>
          </a:p>
        </p:txBody>
      </p:sp>
      <p:sp>
        <p:nvSpPr>
          <p:cNvPr id="4" name="Slide Number Placeholder 5">
            <a:extLst>
              <a:ext uri="{FF2B5EF4-FFF2-40B4-BE49-F238E27FC236}">
                <a16:creationId xmlns:a16="http://schemas.microsoft.com/office/drawing/2014/main" id="{6E0FD4B5-4088-0CC7-E6CC-DEA779045EB0}"/>
              </a:ext>
            </a:extLst>
          </p:cNvPr>
          <p:cNvSpPr txBox="1">
            <a:spLocks/>
          </p:cNvSpPr>
          <p:nvPr/>
        </p:nvSpPr>
        <p:spPr>
          <a:xfrm>
            <a:off x="11503152" y="0"/>
            <a:ext cx="685800" cy="685800"/>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A4F6043-7A67-491B-98BC-F933DED7226D}" type="slidenum">
              <a:rPr lang="en-US" smtClean="0"/>
              <a:pPr/>
              <a:t>2</a:t>
            </a:fld>
            <a:endParaRPr lang="en-US" dirty="0"/>
          </a:p>
        </p:txBody>
      </p:sp>
    </p:spTree>
    <p:extLst>
      <p:ext uri="{BB962C8B-B14F-4D97-AF65-F5344CB8AC3E}">
        <p14:creationId xmlns:p14="http://schemas.microsoft.com/office/powerpoint/2010/main" val="147630932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C2BAD7B4-5997-4A95-A2A9-773DF1F4CE53}"/>
              </a:ext>
            </a:extLst>
          </p:cNvPr>
          <p:cNvSpPr>
            <a:spLocks noGrp="1"/>
          </p:cNvSpPr>
          <p:nvPr>
            <p:ph type="ctrTitle"/>
          </p:nvPr>
        </p:nvSpPr>
        <p:spPr>
          <a:xfrm>
            <a:off x="422897" y="300625"/>
            <a:ext cx="5646541" cy="6087649"/>
          </a:xfrm>
        </p:spPr>
        <p:txBody>
          <a:bodyPr>
            <a:normAutofit fontScale="90000"/>
          </a:bodyPr>
          <a:lstStyle/>
          <a:p>
            <a:br>
              <a:rPr lang="en-US" sz="5400" dirty="0"/>
            </a:br>
            <a:r>
              <a:rPr lang="en-US" sz="5400" dirty="0"/>
              <a:t>I. Its Identification</a:t>
            </a:r>
            <a:br>
              <a:rPr lang="en-US" sz="5400" dirty="0"/>
            </a:br>
            <a:br>
              <a:rPr lang="en-US" dirty="0"/>
            </a:br>
            <a:r>
              <a:rPr lang="en-US" dirty="0"/>
              <a:t>	A. The </a:t>
            </a:r>
            <a:r>
              <a:rPr lang="en-US" i="1" dirty="0"/>
              <a:t>Charge</a:t>
            </a:r>
            <a:br>
              <a:rPr lang="en-US" i="1" dirty="0"/>
            </a:br>
            <a:br>
              <a:rPr lang="en-US" i="1" dirty="0"/>
            </a:br>
            <a:r>
              <a:rPr lang="en-US" sz="3600" i="1" dirty="0"/>
              <a:t>Paul an apostle of Christ Jesus by command of God… (v. 1)</a:t>
            </a:r>
            <a:br>
              <a:rPr lang="en-US" sz="3600" i="1" dirty="0"/>
            </a:br>
            <a:br>
              <a:rPr lang="en-US" sz="3600" i="1" dirty="0"/>
            </a:br>
            <a:r>
              <a:rPr lang="en-US" sz="3600" i="1" dirty="0"/>
              <a:t>Charge certain persons… (v. 3)</a:t>
            </a:r>
            <a:br>
              <a:rPr lang="en-US" sz="3600" i="1" dirty="0"/>
            </a:br>
            <a:br>
              <a:rPr lang="en-US" sz="3600" i="1" dirty="0"/>
            </a:br>
            <a:r>
              <a:rPr lang="en-US" sz="3600" i="1" dirty="0"/>
              <a:t>The aim of our charge… (v. 5)</a:t>
            </a:r>
            <a:br>
              <a:rPr lang="en-US" i="1" dirty="0"/>
            </a:br>
            <a:br>
              <a:rPr lang="en-US" i="1" dirty="0"/>
            </a:br>
            <a:endParaRPr lang="en-US" dirty="0"/>
          </a:p>
        </p:txBody>
      </p:sp>
      <p:pic>
        <p:nvPicPr>
          <p:cNvPr id="11" name="Picture Placeholder 10" descr="A white couch with a vase of flowers on a table">
            <a:extLst>
              <a:ext uri="{FF2B5EF4-FFF2-40B4-BE49-F238E27FC236}">
                <a16:creationId xmlns:a16="http://schemas.microsoft.com/office/drawing/2014/main" id="{A60861AD-2CA4-6BDB-1C16-80DACA444861}"/>
              </a:ext>
            </a:extLst>
          </p:cNvPr>
          <p:cNvPicPr>
            <a:picLocks noGrp="1" noChangeAspect="1"/>
          </p:cNvPicPr>
          <p:nvPr>
            <p:ph type="pic" sz="quarter" idx="13"/>
          </p:nvPr>
        </p:nvPicPr>
        <p:blipFill>
          <a:blip r:embed="rId3"/>
          <a:srcRect t="29" b="29"/>
          <a:stretch/>
        </p:blipFill>
        <p:spPr/>
      </p:pic>
    </p:spTree>
    <p:extLst>
      <p:ext uri="{BB962C8B-B14F-4D97-AF65-F5344CB8AC3E}">
        <p14:creationId xmlns:p14="http://schemas.microsoft.com/office/powerpoint/2010/main" val="93689886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C2BAD7B4-5997-4A95-A2A9-773DF1F4CE53}"/>
              </a:ext>
            </a:extLst>
          </p:cNvPr>
          <p:cNvSpPr>
            <a:spLocks noGrp="1"/>
          </p:cNvSpPr>
          <p:nvPr>
            <p:ph type="ctrTitle"/>
          </p:nvPr>
        </p:nvSpPr>
        <p:spPr>
          <a:xfrm>
            <a:off x="422897" y="225469"/>
            <a:ext cx="5646541" cy="1127342"/>
          </a:xfrm>
        </p:spPr>
        <p:txBody>
          <a:bodyPr>
            <a:normAutofit/>
          </a:bodyPr>
          <a:lstStyle/>
          <a:p>
            <a:pPr algn="ctr"/>
            <a:r>
              <a:rPr lang="en-US" sz="3600" dirty="0"/>
              <a:t>Paul’s Conversion and Commissioning</a:t>
            </a:r>
          </a:p>
        </p:txBody>
      </p:sp>
      <p:sp>
        <p:nvSpPr>
          <p:cNvPr id="6" name="Subtitle 5">
            <a:extLst>
              <a:ext uri="{FF2B5EF4-FFF2-40B4-BE49-F238E27FC236}">
                <a16:creationId xmlns:a16="http://schemas.microsoft.com/office/drawing/2014/main" id="{4552F1CF-68AA-447B-B5B0-C65BB72A5D6D}"/>
              </a:ext>
            </a:extLst>
          </p:cNvPr>
          <p:cNvSpPr>
            <a:spLocks noGrp="1"/>
          </p:cNvSpPr>
          <p:nvPr>
            <p:ph type="body" sz="quarter" idx="10"/>
          </p:nvPr>
        </p:nvSpPr>
        <p:spPr>
          <a:xfrm>
            <a:off x="422275" y="1352810"/>
            <a:ext cx="5673726" cy="5148197"/>
          </a:xfrm>
        </p:spPr>
        <p:txBody>
          <a:bodyPr vert="horz" lIns="91440" tIns="45720" rIns="91440" bIns="45720" rtlCol="0" anchor="t">
            <a:normAutofit lnSpcReduction="10000"/>
          </a:bodyPr>
          <a:lstStyle/>
          <a:p>
            <a:r>
              <a:rPr lang="en-US" dirty="0"/>
              <a:t>Acts 26:16-18 </a:t>
            </a:r>
          </a:p>
          <a:p>
            <a:r>
              <a:rPr lang="en-US" i="1" dirty="0"/>
              <a:t> </a:t>
            </a:r>
            <a:r>
              <a:rPr lang="en-US" b="1" i="1" dirty="0"/>
              <a:t>16 But rise and </a:t>
            </a:r>
            <a:r>
              <a:rPr lang="en-US" b="1" i="1" baseline="30000" dirty="0" err="1"/>
              <a:t>m</a:t>
            </a:r>
            <a:r>
              <a:rPr lang="en-US" b="1" i="1" dirty="0" err="1"/>
              <a:t>stand</a:t>
            </a:r>
            <a:r>
              <a:rPr lang="en-US" b="1" i="1" dirty="0"/>
              <a:t> upon your feet, for I have appeared to you for this purpose, </a:t>
            </a:r>
            <a:r>
              <a:rPr lang="en-US" b="1" i="1" baseline="30000" dirty="0" err="1"/>
              <a:t>n</a:t>
            </a:r>
            <a:r>
              <a:rPr lang="en-US" b="1" i="1" dirty="0" err="1"/>
              <a:t>to</a:t>
            </a:r>
            <a:r>
              <a:rPr lang="en-US" b="1" i="1" dirty="0"/>
              <a:t> appoint you as a servant and witness to the things in which you have seen me and to those in which I will appear to you, 17 </a:t>
            </a:r>
            <a:r>
              <a:rPr lang="en-US" b="1" i="1" baseline="30000" dirty="0" err="1"/>
              <a:t>o</a:t>
            </a:r>
            <a:r>
              <a:rPr lang="en-US" b="1" i="1" dirty="0" err="1"/>
              <a:t>delivering</a:t>
            </a:r>
            <a:r>
              <a:rPr lang="en-US" b="1" i="1" dirty="0"/>
              <a:t> you from your people and from the Gentiles—</a:t>
            </a:r>
            <a:r>
              <a:rPr lang="en-US" b="1" i="1" baseline="30000" dirty="0" err="1"/>
              <a:t>p</a:t>
            </a:r>
            <a:r>
              <a:rPr lang="en-US" b="1" i="1" dirty="0" err="1"/>
              <a:t>to</a:t>
            </a:r>
            <a:r>
              <a:rPr lang="en-US" b="1" i="1" dirty="0"/>
              <a:t> whom I </a:t>
            </a:r>
            <a:r>
              <a:rPr lang="en-US" b="1" i="1" baseline="30000" dirty="0" err="1"/>
              <a:t>q</a:t>
            </a:r>
            <a:r>
              <a:rPr lang="en-US" b="1" i="1" dirty="0" err="1"/>
              <a:t>am</a:t>
            </a:r>
            <a:r>
              <a:rPr lang="en-US" b="1" i="1" dirty="0"/>
              <a:t> sending you 18 </a:t>
            </a:r>
            <a:r>
              <a:rPr lang="en-US" b="1" i="1" baseline="30000" dirty="0" err="1"/>
              <a:t>r</a:t>
            </a:r>
            <a:r>
              <a:rPr lang="en-US" b="1" i="1" dirty="0" err="1"/>
              <a:t>to</a:t>
            </a:r>
            <a:r>
              <a:rPr lang="en-US" b="1" i="1" dirty="0"/>
              <a:t> open their eyes, so that they may turn from darkness to light and from </a:t>
            </a:r>
            <a:r>
              <a:rPr lang="en-US" b="1" i="1" baseline="30000" dirty="0" err="1"/>
              <a:t>s</a:t>
            </a:r>
            <a:r>
              <a:rPr lang="en-US" b="1" i="1" dirty="0" err="1"/>
              <a:t>the</a:t>
            </a:r>
            <a:r>
              <a:rPr lang="en-US" b="1" i="1" dirty="0"/>
              <a:t> power of Satan to God, that they may receive </a:t>
            </a:r>
            <a:r>
              <a:rPr lang="en-US" b="1" i="1" baseline="30000" dirty="0" err="1"/>
              <a:t>t</a:t>
            </a:r>
            <a:r>
              <a:rPr lang="en-US" b="1" i="1" dirty="0" err="1"/>
              <a:t>forgiveness</a:t>
            </a:r>
            <a:r>
              <a:rPr lang="en-US" b="1" i="1" dirty="0"/>
              <a:t> of sins and </a:t>
            </a:r>
            <a:r>
              <a:rPr lang="en-US" b="1" i="1" baseline="30000" dirty="0" err="1"/>
              <a:t>u</a:t>
            </a:r>
            <a:r>
              <a:rPr lang="en-US" b="1" i="1" dirty="0" err="1"/>
              <a:t>a</a:t>
            </a:r>
            <a:r>
              <a:rPr lang="en-US" b="1" i="1" dirty="0"/>
              <a:t> place among those who are sanctified </a:t>
            </a:r>
            <a:r>
              <a:rPr lang="en-US" b="1" i="1" baseline="30000" dirty="0" err="1"/>
              <a:t>v</a:t>
            </a:r>
            <a:r>
              <a:rPr lang="en-US" b="1" i="1" dirty="0" err="1"/>
              <a:t>by</a:t>
            </a:r>
            <a:r>
              <a:rPr lang="en-US" b="1" i="1" dirty="0"/>
              <a:t> faith in me.’</a:t>
            </a:r>
            <a:endParaRPr lang="en-US" dirty="0"/>
          </a:p>
          <a:p>
            <a:endParaRPr lang="en-US" dirty="0"/>
          </a:p>
        </p:txBody>
      </p:sp>
    </p:spTree>
    <p:extLst>
      <p:ext uri="{BB962C8B-B14F-4D97-AF65-F5344CB8AC3E}">
        <p14:creationId xmlns:p14="http://schemas.microsoft.com/office/powerpoint/2010/main" val="404560060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391794-986C-4679-93EA-5F3C3EE6C82F}"/>
              </a:ext>
            </a:extLst>
          </p:cNvPr>
          <p:cNvSpPr>
            <a:spLocks noGrp="1"/>
          </p:cNvSpPr>
          <p:nvPr>
            <p:ph type="title"/>
          </p:nvPr>
        </p:nvSpPr>
        <p:spPr/>
        <p:txBody>
          <a:bodyPr/>
          <a:lstStyle/>
          <a:p>
            <a:pPr algn="ctr"/>
            <a:r>
              <a:rPr lang="en-US" dirty="0"/>
              <a:t>Timothy’s Charge</a:t>
            </a:r>
          </a:p>
        </p:txBody>
      </p:sp>
      <p:sp>
        <p:nvSpPr>
          <p:cNvPr id="3" name="Content Placeholder 2">
            <a:extLst>
              <a:ext uri="{FF2B5EF4-FFF2-40B4-BE49-F238E27FC236}">
                <a16:creationId xmlns:a16="http://schemas.microsoft.com/office/drawing/2014/main" id="{2875403B-F6A5-4855-B204-4A9D1F5B268F}"/>
              </a:ext>
            </a:extLst>
          </p:cNvPr>
          <p:cNvSpPr>
            <a:spLocks noGrp="1"/>
          </p:cNvSpPr>
          <p:nvPr>
            <p:ph idx="1"/>
          </p:nvPr>
        </p:nvSpPr>
        <p:spPr>
          <a:xfrm>
            <a:off x="419106" y="2198914"/>
            <a:ext cx="9741183" cy="4189359"/>
          </a:xfrm>
        </p:spPr>
        <p:txBody>
          <a:bodyPr>
            <a:normAutofit/>
          </a:bodyPr>
          <a:lstStyle/>
          <a:p>
            <a:r>
              <a:rPr lang="en-US" sz="3600" dirty="0"/>
              <a:t>1 Timothy 1:18-19a</a:t>
            </a:r>
          </a:p>
          <a:p>
            <a:r>
              <a:rPr lang="en-US" sz="3600" i="1" dirty="0"/>
              <a:t>This charge I entrust to you, Timothy, my child, in accordance with the prophecies previously made about you, that by them you may wage the good warfare, holding faith and a good conscience</a:t>
            </a:r>
            <a:r>
              <a:rPr lang="en-US" i="1" dirty="0"/>
              <a:t>.</a:t>
            </a:r>
            <a:endParaRPr lang="en-US" sz="3600" dirty="0"/>
          </a:p>
        </p:txBody>
      </p:sp>
      <p:sp>
        <p:nvSpPr>
          <p:cNvPr id="35" name="Slide Number Placeholder 34">
            <a:extLst>
              <a:ext uri="{FF2B5EF4-FFF2-40B4-BE49-F238E27FC236}">
                <a16:creationId xmlns:a16="http://schemas.microsoft.com/office/drawing/2014/main" id="{253F77DE-9A00-003D-3E35-AA011DA6A27F}"/>
              </a:ext>
            </a:extLst>
          </p:cNvPr>
          <p:cNvSpPr>
            <a:spLocks noGrp="1"/>
          </p:cNvSpPr>
          <p:nvPr>
            <p:ph type="sldNum" sz="quarter" idx="4"/>
          </p:nvPr>
        </p:nvSpPr>
        <p:spPr/>
        <p:txBody>
          <a:bodyPr/>
          <a:lstStyle/>
          <a:p>
            <a:fld id="{3A4F6043-7A67-491B-98BC-F933DED7226D}" type="slidenum">
              <a:rPr lang="en-US" smtClean="0"/>
              <a:pPr/>
              <a:t>5</a:t>
            </a:fld>
            <a:endParaRPr lang="en-US" dirty="0"/>
          </a:p>
        </p:txBody>
      </p:sp>
      <p:sp>
        <p:nvSpPr>
          <p:cNvPr id="4" name="Slide Number Placeholder 5">
            <a:extLst>
              <a:ext uri="{FF2B5EF4-FFF2-40B4-BE49-F238E27FC236}">
                <a16:creationId xmlns:a16="http://schemas.microsoft.com/office/drawing/2014/main" id="{2AD73156-2390-BB42-48B5-818ECA165475}"/>
              </a:ext>
            </a:extLst>
          </p:cNvPr>
          <p:cNvSpPr txBox="1">
            <a:spLocks/>
          </p:cNvSpPr>
          <p:nvPr/>
        </p:nvSpPr>
        <p:spPr>
          <a:xfrm>
            <a:off x="11503152" y="0"/>
            <a:ext cx="685800" cy="685800"/>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A4F6043-7A67-491B-98BC-F933DED7226D}" type="slidenum">
              <a:rPr lang="en-US" smtClean="0"/>
              <a:pPr/>
              <a:t>5</a:t>
            </a:fld>
            <a:endParaRPr lang="en-US" dirty="0"/>
          </a:p>
        </p:txBody>
      </p:sp>
    </p:spTree>
    <p:extLst>
      <p:ext uri="{BB962C8B-B14F-4D97-AF65-F5344CB8AC3E}">
        <p14:creationId xmlns:p14="http://schemas.microsoft.com/office/powerpoint/2010/main" val="119562824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C2BAD7B4-5997-4A95-A2A9-773DF1F4CE53}"/>
              </a:ext>
            </a:extLst>
          </p:cNvPr>
          <p:cNvSpPr>
            <a:spLocks noGrp="1"/>
          </p:cNvSpPr>
          <p:nvPr>
            <p:ph type="ctrTitle"/>
          </p:nvPr>
        </p:nvSpPr>
        <p:spPr>
          <a:xfrm>
            <a:off x="422275" y="275574"/>
            <a:ext cx="5646541" cy="1215024"/>
          </a:xfrm>
        </p:spPr>
        <p:txBody>
          <a:bodyPr>
            <a:normAutofit/>
          </a:bodyPr>
          <a:lstStyle/>
          <a:p>
            <a:r>
              <a:rPr lang="en-US" sz="4000" dirty="0"/>
              <a:t>C. The Aim: </a:t>
            </a:r>
            <a:r>
              <a:rPr lang="en-US" sz="4000" i="1" dirty="0"/>
              <a:t>The aim of our charge is love…(v. 5).</a:t>
            </a:r>
            <a:endParaRPr lang="en-US" dirty="0"/>
          </a:p>
        </p:txBody>
      </p:sp>
      <p:sp>
        <p:nvSpPr>
          <p:cNvPr id="3" name="Subtitle 2">
            <a:extLst>
              <a:ext uri="{FF2B5EF4-FFF2-40B4-BE49-F238E27FC236}">
                <a16:creationId xmlns:a16="http://schemas.microsoft.com/office/drawing/2014/main" id="{9DA6A002-1BEB-AE76-169E-13071F90919E}"/>
              </a:ext>
            </a:extLst>
          </p:cNvPr>
          <p:cNvSpPr>
            <a:spLocks noGrp="1"/>
          </p:cNvSpPr>
          <p:nvPr>
            <p:ph type="body" sz="quarter" idx="10"/>
          </p:nvPr>
        </p:nvSpPr>
        <p:spPr>
          <a:xfrm>
            <a:off x="422275" y="1490598"/>
            <a:ext cx="5673726" cy="4985358"/>
          </a:xfrm>
        </p:spPr>
        <p:txBody>
          <a:bodyPr>
            <a:normAutofit fontScale="70000" lnSpcReduction="20000"/>
          </a:bodyPr>
          <a:lstStyle/>
          <a:p>
            <a:r>
              <a:rPr lang="en-US" dirty="0"/>
              <a:t>1 Corinthians 13:1-4</a:t>
            </a:r>
          </a:p>
          <a:p>
            <a:r>
              <a:rPr lang="en-US" sz="2800" b="1" i="1" dirty="0"/>
              <a:t>1</a:t>
            </a:r>
            <a:r>
              <a:rPr lang="en-US" sz="2800" i="1" dirty="0"/>
              <a:t>   If I speak in the tongues of men and of angels, but have not love, I am a noisy gong or a clanging cymbal. </a:t>
            </a:r>
            <a:r>
              <a:rPr lang="en-US" sz="2800" b="1" i="1" dirty="0"/>
              <a:t>2</a:t>
            </a:r>
            <a:r>
              <a:rPr lang="en-US" sz="2800" i="1" dirty="0"/>
              <a:t> And if I have </a:t>
            </a:r>
            <a:r>
              <a:rPr lang="en-US" sz="2800" i="1" baseline="30000" dirty="0" err="1"/>
              <a:t>a</a:t>
            </a:r>
            <a:r>
              <a:rPr lang="en-US" sz="2800" i="1" dirty="0" err="1"/>
              <a:t>prophetic</a:t>
            </a:r>
            <a:r>
              <a:rPr lang="en-US" sz="2800" i="1" dirty="0"/>
              <a:t> powers, and understand all mysteries and all knowledge, and if I have all faith, </a:t>
            </a:r>
            <a:r>
              <a:rPr lang="en-US" sz="2800" i="1" baseline="30000" dirty="0" err="1"/>
              <a:t>b</a:t>
            </a:r>
            <a:r>
              <a:rPr lang="en-US" sz="2800" i="1" dirty="0" err="1"/>
              <a:t>so</a:t>
            </a:r>
            <a:r>
              <a:rPr lang="en-US" sz="2800" i="1" dirty="0"/>
              <a:t> as to remove mountains, but have not love, I am nothing. </a:t>
            </a:r>
            <a:r>
              <a:rPr lang="en-US" sz="2800" b="1" i="1" dirty="0"/>
              <a:t>3</a:t>
            </a:r>
            <a:r>
              <a:rPr lang="en-US" sz="2800" i="1" dirty="0"/>
              <a:t> </a:t>
            </a:r>
            <a:r>
              <a:rPr lang="en-US" sz="2800" i="1" baseline="30000" dirty="0" err="1"/>
              <a:t>c</a:t>
            </a:r>
            <a:r>
              <a:rPr lang="en-US" sz="2800" i="1" dirty="0" err="1"/>
              <a:t>If</a:t>
            </a:r>
            <a:r>
              <a:rPr lang="en-US" sz="2800" i="1" dirty="0"/>
              <a:t> I give away all I have, and </a:t>
            </a:r>
            <a:r>
              <a:rPr lang="en-US" sz="2800" i="1" baseline="30000" dirty="0" err="1"/>
              <a:t>d</a:t>
            </a:r>
            <a:r>
              <a:rPr lang="en-US" sz="2800" i="1" dirty="0" err="1"/>
              <a:t>if</a:t>
            </a:r>
            <a:r>
              <a:rPr lang="en-US" sz="2800" i="1" dirty="0"/>
              <a:t> I deliver up my body to be burned,</a:t>
            </a:r>
            <a:r>
              <a:rPr lang="en-US" sz="2800" i="1" baseline="30000" dirty="0"/>
              <a:t>1</a:t>
            </a:r>
            <a:r>
              <a:rPr lang="en-US" sz="2800" i="1" dirty="0"/>
              <a:t> but have not love, I gain nothing.</a:t>
            </a:r>
            <a:r>
              <a:rPr lang="en-US" sz="2800" b="1" i="1" dirty="0"/>
              <a:t>4</a:t>
            </a:r>
            <a:r>
              <a:rPr lang="en-US" sz="2800" i="1" dirty="0"/>
              <a:t>   </a:t>
            </a:r>
            <a:r>
              <a:rPr lang="en-US" sz="2800" i="1" baseline="30000" dirty="0" err="1"/>
              <a:t>e</a:t>
            </a:r>
            <a:r>
              <a:rPr lang="en-US" sz="2800" i="1" dirty="0" err="1"/>
              <a:t>Love</a:t>
            </a:r>
            <a:r>
              <a:rPr lang="en-US" sz="2800" i="1" dirty="0"/>
              <a:t> is patient and </a:t>
            </a:r>
            <a:r>
              <a:rPr lang="en-US" sz="2800" i="1" baseline="30000" dirty="0" err="1"/>
              <a:t>f</a:t>
            </a:r>
            <a:r>
              <a:rPr lang="en-US" sz="2800" i="1" dirty="0" err="1"/>
              <a:t>kind</a:t>
            </a:r>
            <a:r>
              <a:rPr lang="en-US" sz="2800" i="1" dirty="0"/>
              <a:t>; love </a:t>
            </a:r>
            <a:r>
              <a:rPr lang="en-US" sz="2800" i="1" baseline="30000" dirty="0" err="1"/>
              <a:t>g</a:t>
            </a:r>
            <a:r>
              <a:rPr lang="en-US" sz="2800" i="1" dirty="0" err="1"/>
              <a:t>does</a:t>
            </a:r>
            <a:r>
              <a:rPr lang="en-US" sz="2800" i="1" dirty="0"/>
              <a:t> not envy or boast; it </a:t>
            </a:r>
            <a:r>
              <a:rPr lang="en-US" sz="2800" i="1" baseline="30000" dirty="0"/>
              <a:t>h</a:t>
            </a:r>
            <a:r>
              <a:rPr lang="en-US" sz="2800" i="1" dirty="0"/>
              <a:t>is not arrogant </a:t>
            </a:r>
            <a:r>
              <a:rPr lang="en-US" sz="2800" b="1" i="1" dirty="0"/>
              <a:t>5</a:t>
            </a:r>
            <a:r>
              <a:rPr lang="en-US" sz="2800" i="1" dirty="0"/>
              <a:t> or rude. It </a:t>
            </a:r>
            <a:r>
              <a:rPr lang="en-US" sz="2800" i="1" baseline="30000" dirty="0" err="1"/>
              <a:t>i</a:t>
            </a:r>
            <a:r>
              <a:rPr lang="en-US" sz="2800" i="1" dirty="0" err="1"/>
              <a:t>does</a:t>
            </a:r>
            <a:r>
              <a:rPr lang="en-US" sz="2800" i="1" dirty="0"/>
              <a:t> not insist on its own way; it </a:t>
            </a:r>
            <a:r>
              <a:rPr lang="en-US" sz="2800" i="1" baseline="30000" dirty="0" err="1"/>
              <a:t>j</a:t>
            </a:r>
            <a:r>
              <a:rPr lang="en-US" sz="2800" i="1" dirty="0" err="1"/>
              <a:t>is</a:t>
            </a:r>
            <a:r>
              <a:rPr lang="en-US" sz="2800" i="1" dirty="0"/>
              <a:t> not irritable or resentful;</a:t>
            </a:r>
            <a:r>
              <a:rPr lang="en-US" sz="2800" i="1" baseline="30000" dirty="0"/>
              <a:t>2</a:t>
            </a:r>
            <a:r>
              <a:rPr lang="en-US" sz="2800" i="1" dirty="0"/>
              <a:t> </a:t>
            </a:r>
            <a:r>
              <a:rPr lang="en-US" sz="2800" b="1" i="1" dirty="0"/>
              <a:t>6</a:t>
            </a:r>
            <a:r>
              <a:rPr lang="en-US" sz="2800" i="1" dirty="0"/>
              <a:t> it </a:t>
            </a:r>
            <a:r>
              <a:rPr lang="en-US" sz="2800" i="1" baseline="30000" dirty="0" err="1"/>
              <a:t>k</a:t>
            </a:r>
            <a:r>
              <a:rPr lang="en-US" sz="2800" i="1" dirty="0" err="1"/>
              <a:t>does</a:t>
            </a:r>
            <a:r>
              <a:rPr lang="en-US" sz="2800" i="1" dirty="0"/>
              <a:t> not rejoice at wrongdoing, but </a:t>
            </a:r>
            <a:r>
              <a:rPr lang="en-US" sz="2800" i="1" baseline="30000" dirty="0" err="1"/>
              <a:t>l</a:t>
            </a:r>
            <a:r>
              <a:rPr lang="en-US" sz="2800" i="1" dirty="0" err="1"/>
              <a:t>rejoices</a:t>
            </a:r>
            <a:r>
              <a:rPr lang="en-US" sz="2800" i="1" dirty="0"/>
              <a:t> with the truth. </a:t>
            </a:r>
            <a:r>
              <a:rPr lang="en-US" sz="2800" b="1" i="1" dirty="0"/>
              <a:t>7</a:t>
            </a:r>
            <a:r>
              <a:rPr lang="en-US" sz="2800" i="1" dirty="0"/>
              <a:t> </a:t>
            </a:r>
            <a:r>
              <a:rPr lang="en-US" sz="2800" i="1" baseline="30000" dirty="0" err="1"/>
              <a:t>m</a:t>
            </a:r>
            <a:r>
              <a:rPr lang="en-US" sz="2800" i="1" dirty="0" err="1"/>
              <a:t>Love</a:t>
            </a:r>
            <a:r>
              <a:rPr lang="en-US" sz="2800" i="1" dirty="0"/>
              <a:t> bears all things, believes all things, hopes all things, </a:t>
            </a:r>
            <a:r>
              <a:rPr lang="en-US" sz="2800" i="1" baseline="30000" dirty="0" err="1"/>
              <a:t>e</a:t>
            </a:r>
            <a:r>
              <a:rPr lang="en-US" sz="2800" i="1" dirty="0" err="1"/>
              <a:t>endures</a:t>
            </a:r>
            <a:r>
              <a:rPr lang="en-US" sz="2800" i="1" dirty="0"/>
              <a:t> all things. </a:t>
            </a:r>
            <a:r>
              <a:rPr lang="en-US" sz="2800" b="1" i="1" dirty="0"/>
              <a:t>8</a:t>
            </a:r>
            <a:r>
              <a:rPr lang="en-US" sz="2800" i="1" dirty="0"/>
              <a:t>   Love never ends.…</a:t>
            </a:r>
            <a:r>
              <a:rPr lang="en-US" sz="2800" b="1" i="1" dirty="0"/>
              <a:t>13</a:t>
            </a:r>
            <a:r>
              <a:rPr lang="en-US" sz="2800" i="1" dirty="0"/>
              <a:t> So now faith, hope, and love abide, these three, but the greatest of these is love.</a:t>
            </a:r>
            <a:endParaRPr lang="en-US" sz="2800" dirty="0"/>
          </a:p>
          <a:p>
            <a:endParaRPr lang="en-US" dirty="0"/>
          </a:p>
        </p:txBody>
      </p:sp>
      <p:pic>
        <p:nvPicPr>
          <p:cNvPr id="11" name="Picture Placeholder 10" descr="A plant in a pot">
            <a:extLst>
              <a:ext uri="{FF2B5EF4-FFF2-40B4-BE49-F238E27FC236}">
                <a16:creationId xmlns:a16="http://schemas.microsoft.com/office/drawing/2014/main" id="{86E0BB36-7BDD-D349-82E5-EF4C5EC28FC0}"/>
              </a:ext>
            </a:extLst>
          </p:cNvPr>
          <p:cNvPicPr>
            <a:picLocks noGrp="1" noChangeAspect="1"/>
          </p:cNvPicPr>
          <p:nvPr>
            <p:ph type="pic" sz="quarter" idx="13"/>
          </p:nvPr>
        </p:nvPicPr>
        <p:blipFill>
          <a:blip r:embed="rId3"/>
          <a:srcRect l="13" r="13"/>
          <a:stretch/>
        </p:blipFill>
        <p:spPr/>
      </p:pic>
    </p:spTree>
    <p:extLst>
      <p:ext uri="{BB962C8B-B14F-4D97-AF65-F5344CB8AC3E}">
        <p14:creationId xmlns:p14="http://schemas.microsoft.com/office/powerpoint/2010/main" val="387496098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B15832-3B88-48CF-8043-95E6A4907870}"/>
              </a:ext>
            </a:extLst>
          </p:cNvPr>
          <p:cNvSpPr>
            <a:spLocks noGrp="1"/>
          </p:cNvSpPr>
          <p:nvPr>
            <p:ph type="title"/>
          </p:nvPr>
        </p:nvSpPr>
        <p:spPr>
          <a:xfrm>
            <a:off x="422178" y="1402914"/>
            <a:ext cx="10660350" cy="4860099"/>
          </a:xfrm>
        </p:spPr>
        <p:txBody>
          <a:bodyPr>
            <a:normAutofit/>
          </a:bodyPr>
          <a:lstStyle/>
          <a:p>
            <a:r>
              <a:rPr lang="en-US" dirty="0"/>
              <a:t>John 13:34-35</a:t>
            </a:r>
            <a:br>
              <a:rPr lang="en-US" dirty="0"/>
            </a:br>
            <a:r>
              <a:rPr lang="en-US" b="1" i="1" dirty="0"/>
              <a:t>34</a:t>
            </a:r>
            <a:r>
              <a:rPr lang="en-US" i="1" dirty="0"/>
              <a:t> </a:t>
            </a:r>
            <a:r>
              <a:rPr lang="en-US" i="1" baseline="30000" dirty="0" err="1"/>
              <a:t>t</a:t>
            </a:r>
            <a:r>
              <a:rPr lang="en-US" i="1" dirty="0" err="1"/>
              <a:t>A</a:t>
            </a:r>
            <a:r>
              <a:rPr lang="en-US" i="1" dirty="0"/>
              <a:t> new commandment </a:t>
            </a:r>
            <a:r>
              <a:rPr lang="en-US" i="1" baseline="30000" dirty="0" err="1"/>
              <a:t>u</a:t>
            </a:r>
            <a:r>
              <a:rPr lang="en-US" i="1" dirty="0" err="1"/>
              <a:t>I</a:t>
            </a:r>
            <a:r>
              <a:rPr lang="en-US" i="1" dirty="0"/>
              <a:t> give to you, </a:t>
            </a:r>
            <a:r>
              <a:rPr lang="en-US" i="1" baseline="30000" dirty="0" err="1"/>
              <a:t>v</a:t>
            </a:r>
            <a:r>
              <a:rPr lang="en-US" i="1" dirty="0" err="1"/>
              <a:t>that</a:t>
            </a:r>
            <a:r>
              <a:rPr lang="en-US" i="1" dirty="0"/>
              <a:t> you love one another: </a:t>
            </a:r>
            <a:r>
              <a:rPr lang="en-US" i="1" baseline="30000" dirty="0" err="1"/>
              <a:t>w</a:t>
            </a:r>
            <a:r>
              <a:rPr lang="en-US" i="1" dirty="0" err="1"/>
              <a:t>just</a:t>
            </a:r>
            <a:r>
              <a:rPr lang="en-US" i="1" dirty="0"/>
              <a:t> as I have loved you, you also are to love one another. </a:t>
            </a:r>
            <a:r>
              <a:rPr lang="en-US" b="1" i="1" dirty="0"/>
              <a:t>35</a:t>
            </a:r>
            <a:r>
              <a:rPr lang="en-US" i="1" dirty="0"/>
              <a:t> </a:t>
            </a:r>
            <a:r>
              <a:rPr lang="en-US" i="1" baseline="30000" dirty="0" err="1"/>
              <a:t>x</a:t>
            </a:r>
            <a:r>
              <a:rPr lang="en-US" i="1" dirty="0" err="1"/>
              <a:t>By</a:t>
            </a:r>
            <a:r>
              <a:rPr lang="en-US" i="1" dirty="0"/>
              <a:t> this all people will know that you are my disciples, if you have love for one another.”</a:t>
            </a:r>
            <a:br>
              <a:rPr lang="en-US" dirty="0"/>
            </a:br>
            <a:endParaRPr lang="en-US" dirty="0"/>
          </a:p>
        </p:txBody>
      </p:sp>
      <p:sp>
        <p:nvSpPr>
          <p:cNvPr id="4" name="Content Placeholder 3">
            <a:extLst>
              <a:ext uri="{FF2B5EF4-FFF2-40B4-BE49-F238E27FC236}">
                <a16:creationId xmlns:a16="http://schemas.microsoft.com/office/drawing/2014/main" id="{BB6FF9F1-02F2-4FD4-A3BF-42428815EF2E}"/>
              </a:ext>
            </a:extLst>
          </p:cNvPr>
          <p:cNvSpPr>
            <a:spLocks noGrp="1"/>
          </p:cNvSpPr>
          <p:nvPr>
            <p:ph sz="half" idx="2"/>
          </p:nvPr>
        </p:nvSpPr>
        <p:spPr>
          <a:xfrm>
            <a:off x="422178" y="5461348"/>
            <a:ext cx="5157787" cy="193491"/>
          </a:xfrm>
        </p:spPr>
        <p:txBody>
          <a:bodyPr vert="horz" lIns="91440" tIns="45720" rIns="91440" bIns="45720" rtlCol="0" anchor="t">
            <a:normAutofit fontScale="40000" lnSpcReduction="20000"/>
          </a:bodyPr>
          <a:lstStyle/>
          <a:p>
            <a:endParaRPr lang="en-US" dirty="0"/>
          </a:p>
        </p:txBody>
      </p:sp>
      <p:sp>
        <p:nvSpPr>
          <p:cNvPr id="33" name="Slide Number Placeholder 32">
            <a:extLst>
              <a:ext uri="{FF2B5EF4-FFF2-40B4-BE49-F238E27FC236}">
                <a16:creationId xmlns:a16="http://schemas.microsoft.com/office/drawing/2014/main" id="{EC64CEEC-83BF-60C7-B00E-F2DE1BC02BC2}"/>
              </a:ext>
            </a:extLst>
          </p:cNvPr>
          <p:cNvSpPr>
            <a:spLocks noGrp="1"/>
          </p:cNvSpPr>
          <p:nvPr>
            <p:ph type="sldNum" sz="quarter" idx="12"/>
          </p:nvPr>
        </p:nvSpPr>
        <p:spPr/>
        <p:txBody>
          <a:bodyPr/>
          <a:lstStyle/>
          <a:p>
            <a:fld id="{3A4F6043-7A67-491B-98BC-F933DED7226D}" type="slidenum">
              <a:rPr lang="en-US" smtClean="0"/>
              <a:pPr/>
              <a:t>7</a:t>
            </a:fld>
            <a:endParaRPr lang="en-US" dirty="0"/>
          </a:p>
        </p:txBody>
      </p:sp>
      <p:sp>
        <p:nvSpPr>
          <p:cNvPr id="6" name="Content Placeholder 5">
            <a:extLst>
              <a:ext uri="{FF2B5EF4-FFF2-40B4-BE49-F238E27FC236}">
                <a16:creationId xmlns:a16="http://schemas.microsoft.com/office/drawing/2014/main" id="{964EF738-C546-48C9-8CF1-CCC2D0FA0902}"/>
              </a:ext>
            </a:extLst>
          </p:cNvPr>
          <p:cNvSpPr>
            <a:spLocks noGrp="1"/>
          </p:cNvSpPr>
          <p:nvPr>
            <p:ph sz="half" idx="13"/>
          </p:nvPr>
        </p:nvSpPr>
        <p:spPr>
          <a:xfrm>
            <a:off x="6096000" y="5461348"/>
            <a:ext cx="5157787" cy="193491"/>
          </a:xfrm>
        </p:spPr>
        <p:txBody>
          <a:bodyPr vert="horz" lIns="91440" tIns="45720" rIns="91440" bIns="45720" rtlCol="0" anchor="t">
            <a:normAutofit fontScale="40000" lnSpcReduction="20000"/>
          </a:bodyPr>
          <a:lstStyle/>
          <a:p>
            <a:endParaRPr lang="en-US" dirty="0"/>
          </a:p>
        </p:txBody>
      </p:sp>
    </p:spTree>
    <p:extLst>
      <p:ext uri="{BB962C8B-B14F-4D97-AF65-F5344CB8AC3E}">
        <p14:creationId xmlns:p14="http://schemas.microsoft.com/office/powerpoint/2010/main" val="289768774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585544-C200-BEF3-61CE-CCB5EE891064}"/>
              </a:ext>
            </a:extLst>
          </p:cNvPr>
          <p:cNvSpPr>
            <a:spLocks noGrp="1"/>
          </p:cNvSpPr>
          <p:nvPr>
            <p:ph type="title"/>
          </p:nvPr>
        </p:nvSpPr>
        <p:spPr>
          <a:xfrm>
            <a:off x="420624" y="365125"/>
            <a:ext cx="10654936" cy="5289714"/>
          </a:xfrm>
        </p:spPr>
        <p:txBody>
          <a:bodyPr/>
          <a:lstStyle/>
          <a:p>
            <a:r>
              <a:rPr lang="en-US" dirty="0"/>
              <a:t>Galatians 5:6</a:t>
            </a:r>
            <a:br>
              <a:rPr lang="en-US" dirty="0"/>
            </a:br>
            <a:r>
              <a:rPr lang="en-US" i="1" dirty="0"/>
              <a:t>For in Christ Jesus </a:t>
            </a:r>
            <a:r>
              <a:rPr lang="en-US" i="1" baseline="30000" dirty="0" err="1"/>
              <a:t>e</a:t>
            </a:r>
            <a:r>
              <a:rPr lang="en-US" i="1" dirty="0" err="1"/>
              <a:t>neither</a:t>
            </a:r>
            <a:r>
              <a:rPr lang="en-US" i="1" dirty="0"/>
              <a:t> circumcision nor uncircumcision counts for anything, but </a:t>
            </a:r>
            <a:r>
              <a:rPr lang="en-US" i="1" baseline="30000" dirty="0" err="1"/>
              <a:t>f</a:t>
            </a:r>
            <a:r>
              <a:rPr lang="en-US" i="1" dirty="0" err="1"/>
              <a:t>only</a:t>
            </a:r>
            <a:r>
              <a:rPr lang="en-US" i="1" dirty="0"/>
              <a:t> faith working through love.</a:t>
            </a:r>
            <a:br>
              <a:rPr lang="en-US" dirty="0"/>
            </a:br>
            <a:endParaRPr lang="en-US" dirty="0"/>
          </a:p>
        </p:txBody>
      </p:sp>
      <p:sp>
        <p:nvSpPr>
          <p:cNvPr id="6" name="Content Placeholder 5">
            <a:extLst>
              <a:ext uri="{FF2B5EF4-FFF2-40B4-BE49-F238E27FC236}">
                <a16:creationId xmlns:a16="http://schemas.microsoft.com/office/drawing/2014/main" id="{6335A923-029A-6A16-47FE-49ED6E141D18}"/>
              </a:ext>
            </a:extLst>
          </p:cNvPr>
          <p:cNvSpPr>
            <a:spLocks noGrp="1"/>
          </p:cNvSpPr>
          <p:nvPr>
            <p:ph sz="quarter" idx="4"/>
          </p:nvPr>
        </p:nvSpPr>
        <p:spPr>
          <a:xfrm>
            <a:off x="7105342" y="5498926"/>
            <a:ext cx="3970218" cy="145975"/>
          </a:xfrm>
        </p:spPr>
        <p:txBody>
          <a:bodyPr>
            <a:normAutofit fontScale="25000" lnSpcReduction="20000"/>
          </a:bodyPr>
          <a:lstStyle/>
          <a:p>
            <a:endParaRPr lang="en-US" dirty="0"/>
          </a:p>
        </p:txBody>
      </p:sp>
      <p:sp>
        <p:nvSpPr>
          <p:cNvPr id="33" name="Slide Number Placeholder 32">
            <a:extLst>
              <a:ext uri="{FF2B5EF4-FFF2-40B4-BE49-F238E27FC236}">
                <a16:creationId xmlns:a16="http://schemas.microsoft.com/office/drawing/2014/main" id="{9E4A32E4-179C-6FC0-8A0F-65F163803ABA}"/>
              </a:ext>
            </a:extLst>
          </p:cNvPr>
          <p:cNvSpPr>
            <a:spLocks noGrp="1"/>
          </p:cNvSpPr>
          <p:nvPr>
            <p:ph type="sldNum" sz="quarter" idx="14"/>
          </p:nvPr>
        </p:nvSpPr>
        <p:spPr/>
        <p:txBody>
          <a:bodyPr/>
          <a:lstStyle/>
          <a:p>
            <a:fld id="{3A4F6043-7A67-491B-98BC-F933DED7226D}" type="slidenum">
              <a:rPr lang="en-US" smtClean="0"/>
              <a:pPr/>
              <a:t>8</a:t>
            </a:fld>
            <a:endParaRPr lang="en-US" dirty="0"/>
          </a:p>
        </p:txBody>
      </p:sp>
      <p:sp>
        <p:nvSpPr>
          <p:cNvPr id="4" name="Content Placeholder 3">
            <a:extLst>
              <a:ext uri="{FF2B5EF4-FFF2-40B4-BE49-F238E27FC236}">
                <a16:creationId xmlns:a16="http://schemas.microsoft.com/office/drawing/2014/main" id="{E765806B-4BE0-6B7B-FE18-DF2D75670717}"/>
              </a:ext>
            </a:extLst>
          </p:cNvPr>
          <p:cNvSpPr>
            <a:spLocks noGrp="1"/>
          </p:cNvSpPr>
          <p:nvPr>
            <p:ph sz="half" idx="15"/>
          </p:nvPr>
        </p:nvSpPr>
        <p:spPr>
          <a:xfrm>
            <a:off x="422178" y="5386192"/>
            <a:ext cx="6487908" cy="268647"/>
          </a:xfrm>
        </p:spPr>
        <p:txBody>
          <a:bodyPr>
            <a:normAutofit fontScale="62500" lnSpcReduction="20000"/>
          </a:bodyPr>
          <a:lstStyle/>
          <a:p>
            <a:endParaRPr lang="en-US" dirty="0"/>
          </a:p>
        </p:txBody>
      </p:sp>
    </p:spTree>
    <p:extLst>
      <p:ext uri="{BB962C8B-B14F-4D97-AF65-F5344CB8AC3E}">
        <p14:creationId xmlns:p14="http://schemas.microsoft.com/office/powerpoint/2010/main" val="114736963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2BDD3376-2BB5-D208-489F-2CF4AEDE5388}"/>
              </a:ext>
            </a:extLst>
          </p:cNvPr>
          <p:cNvSpPr>
            <a:spLocks noGrp="1"/>
          </p:cNvSpPr>
          <p:nvPr>
            <p:ph type="title"/>
          </p:nvPr>
        </p:nvSpPr>
        <p:spPr>
          <a:xfrm>
            <a:off x="393843" y="322141"/>
            <a:ext cx="10779373" cy="3106859"/>
          </a:xfrm>
        </p:spPr>
        <p:txBody>
          <a:bodyPr/>
          <a:lstStyle/>
          <a:p>
            <a:r>
              <a:rPr lang="en-US" b="1" dirty="0"/>
              <a:t>II. Its Qualities    </a:t>
            </a:r>
            <a:br>
              <a:rPr lang="en-US" dirty="0"/>
            </a:br>
            <a:r>
              <a:rPr lang="en-US" b="1" dirty="0"/>
              <a:t> </a:t>
            </a:r>
            <a:r>
              <a:rPr lang="en-US" dirty="0"/>
              <a:t>	</a:t>
            </a:r>
            <a:r>
              <a:rPr lang="en-US" b="1" dirty="0"/>
              <a:t>A. Pure Heart</a:t>
            </a:r>
            <a:r>
              <a:rPr lang="en-US" dirty="0"/>
              <a:t>  </a:t>
            </a:r>
            <a:br>
              <a:rPr lang="en-US" dirty="0"/>
            </a:br>
            <a:r>
              <a:rPr lang="en-US" dirty="0"/>
              <a:t>The heart is the center and and source of mental and moral activity.  </a:t>
            </a:r>
            <a:br>
              <a:rPr lang="en-US" dirty="0"/>
            </a:br>
            <a:r>
              <a:rPr lang="en-US" dirty="0"/>
              <a:t>	</a:t>
            </a:r>
            <a:br>
              <a:rPr lang="en-US" dirty="0"/>
            </a:br>
            <a:endParaRPr lang="en-US" dirty="0"/>
          </a:p>
        </p:txBody>
      </p:sp>
      <p:sp>
        <p:nvSpPr>
          <p:cNvPr id="5" name="Content Placeholder 4">
            <a:extLst>
              <a:ext uri="{FF2B5EF4-FFF2-40B4-BE49-F238E27FC236}">
                <a16:creationId xmlns:a16="http://schemas.microsoft.com/office/drawing/2014/main" id="{B2F950D5-0AE0-05E7-665E-387B809FD290}"/>
              </a:ext>
            </a:extLst>
          </p:cNvPr>
          <p:cNvSpPr>
            <a:spLocks noGrp="1"/>
          </p:cNvSpPr>
          <p:nvPr>
            <p:ph sz="quarter" idx="15"/>
          </p:nvPr>
        </p:nvSpPr>
        <p:spPr>
          <a:xfrm>
            <a:off x="11298476" y="667582"/>
            <a:ext cx="197707" cy="2482018"/>
          </a:xfrm>
        </p:spPr>
        <p:txBody>
          <a:bodyPr/>
          <a:lstStyle/>
          <a:p>
            <a:endParaRPr lang="en-US" dirty="0"/>
          </a:p>
        </p:txBody>
      </p:sp>
      <p:pic>
        <p:nvPicPr>
          <p:cNvPr id="12" name="Picture Placeholder 11" descr="A couch with a coffee table">
            <a:extLst>
              <a:ext uri="{FF2B5EF4-FFF2-40B4-BE49-F238E27FC236}">
                <a16:creationId xmlns:a16="http://schemas.microsoft.com/office/drawing/2014/main" id="{0F70050D-37DB-3515-51AB-11DE7B246069}"/>
              </a:ext>
            </a:extLst>
          </p:cNvPr>
          <p:cNvPicPr>
            <a:picLocks noGrp="1" noChangeAspect="1"/>
          </p:cNvPicPr>
          <p:nvPr>
            <p:ph type="pic" sz="quarter" idx="13"/>
          </p:nvPr>
        </p:nvPicPr>
        <p:blipFill>
          <a:blip r:embed="rId3"/>
          <a:srcRect l="47" r="47"/>
          <a:stretch/>
        </p:blipFill>
        <p:spPr/>
      </p:pic>
      <p:sp>
        <p:nvSpPr>
          <p:cNvPr id="40" name="Slide Number Placeholder 39">
            <a:extLst>
              <a:ext uri="{FF2B5EF4-FFF2-40B4-BE49-F238E27FC236}">
                <a16:creationId xmlns:a16="http://schemas.microsoft.com/office/drawing/2014/main" id="{99A3C9AE-6440-E266-03D1-504E4CB48C95}"/>
              </a:ext>
            </a:extLst>
          </p:cNvPr>
          <p:cNvSpPr>
            <a:spLocks noGrp="1"/>
          </p:cNvSpPr>
          <p:nvPr>
            <p:ph type="sldNum" sz="quarter" idx="4"/>
          </p:nvPr>
        </p:nvSpPr>
        <p:spPr/>
        <p:txBody>
          <a:bodyPr/>
          <a:lstStyle/>
          <a:p>
            <a:fld id="{3A4F6043-7A67-491B-98BC-F933DED7226D}" type="slidenum">
              <a:rPr lang="en-US" smtClean="0"/>
              <a:pPr/>
              <a:t>9</a:t>
            </a:fld>
            <a:endParaRPr lang="en-US" dirty="0"/>
          </a:p>
        </p:txBody>
      </p:sp>
    </p:spTree>
    <p:extLst>
      <p:ext uri="{BB962C8B-B14F-4D97-AF65-F5344CB8AC3E}">
        <p14:creationId xmlns:p14="http://schemas.microsoft.com/office/powerpoint/2010/main" val="3536044337"/>
      </p:ext>
    </p:extLst>
  </p:cSld>
  <p:clrMapOvr>
    <a:masterClrMapping/>
  </p:clrMapOvr>
</p:sld>
</file>

<file path=ppt/theme/theme1.xml><?xml version="1.0" encoding="utf-8"?>
<a:theme xmlns:a="http://schemas.openxmlformats.org/drawingml/2006/main" name="OffsetVTI">
  <a:themeElements>
    <a:clrScheme name="Custom 20">
      <a:dk1>
        <a:srgbClr val="000000"/>
      </a:dk1>
      <a:lt1>
        <a:sysClr val="window" lastClr="FFFFFF"/>
      </a:lt1>
      <a:dk2>
        <a:srgbClr val="2C3948"/>
      </a:dk2>
      <a:lt2>
        <a:srgbClr val="F4F4F4"/>
      </a:lt2>
      <a:accent1>
        <a:srgbClr val="F49D90"/>
      </a:accent1>
      <a:accent2>
        <a:srgbClr val="D6947C"/>
      </a:accent2>
      <a:accent3>
        <a:srgbClr val="BF8484"/>
      </a:accent3>
      <a:accent4>
        <a:srgbClr val="96A9AA"/>
      </a:accent4>
      <a:accent5>
        <a:srgbClr val="DD796C"/>
      </a:accent5>
      <a:accent6>
        <a:srgbClr val="D09145"/>
      </a:accent6>
      <a:hlink>
        <a:srgbClr val="DF686A"/>
      </a:hlink>
      <a:folHlink>
        <a:srgbClr val="F93F1C"/>
      </a:folHlink>
    </a:clrScheme>
    <a:fontScheme name="Dante">
      <a:majorFont>
        <a:latin typeface="Dante"/>
        <a:ea typeface=""/>
        <a:cs typeface=""/>
      </a:majorFont>
      <a:minorFont>
        <a:latin typeface="Dante"/>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setVTI" id="{17A3166B-76FF-4669-8F6D-D4251AE158D8}" vid="{4532814A-B5F8-4CFD-BC69-A007D492DA4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28" ma:contentTypeDescription="Create a new document." ma:contentTypeScope="" ma:versionID="60f5a4f2d2b0abadcf532d48ebf9cb71">
  <xsd:schema xmlns:xsd="http://www.w3.org/2001/XMLSchema" xmlns:xs="http://www.w3.org/2001/XMLSchema" xmlns:p="http://schemas.microsoft.com/office/2006/metadata/properties" xmlns:ns1="http://schemas.microsoft.com/sharepoint/v3" xmlns:ns2="71af3243-3dd4-4a8d-8c0d-dd76da1f02a5" xmlns:ns3="16c05727-aa75-4e4a-9b5f-8a80a1165891" xmlns:ns4="230e9df3-be65-4c73-a93b-d1236ebd677e" targetNamespace="http://schemas.microsoft.com/office/2006/metadata/properties" ma:root="true" ma:fieldsID="7dd78129e6a1811f84807ad11c651531" ns1:_="" ns2:_="" ns3:_="" ns4:_="">
    <xsd:import namespace="http://schemas.microsoft.com/sharepoint/v3"/>
    <xsd:import namespace="71af3243-3dd4-4a8d-8c0d-dd76da1f02a5"/>
    <xsd:import namespace="16c05727-aa75-4e4a-9b5f-8a80a1165891"/>
    <xsd:import namespace="230e9df3-be65-4c73-a93b-d1236ebd677e"/>
    <xsd:element name="properties">
      <xsd:complexType>
        <xsd:sequence>
          <xsd:element name="documentManagement">
            <xsd:complexType>
              <xsd:all>
                <xsd:element ref="ns2:Status" minOccurs="0"/>
                <xsd:element ref="ns2:Image" minOccurs="0"/>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1:_ip_UnifiedCompliancePolicyProperties" minOccurs="0"/>
                <xsd:element ref="ns1:_ip_UnifiedCompliancePolicyUIAction" minOccurs="0"/>
                <xsd:element ref="ns4:TaxCatchAll" minOccurs="0"/>
                <xsd:element ref="ns2:ImageTagsTaxHTField" minOccurs="0"/>
                <xsd:element ref="ns2:MediaServiceLocation" minOccurs="0"/>
                <xsd:element ref="ns2:MediaLengthInSeconds" minOccurs="0"/>
                <xsd:element ref="ns2:Background" minOccurs="0"/>
                <xsd:element ref="ns2:MediaServiceSearchProperties" minOccurs="0"/>
                <xsd:element ref="ns2:MediaServiceDocTags" minOccurs="0"/>
                <xsd:element ref="ns2:MediaServiceObjectDetectorVersions" minOccurs="0"/>
                <xsd:element ref="ns2:MediaServiceSystemTag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0" nillable="true" ma:displayName="Unified Compliance Policy Properties" ma:hidden="true" ma:internalName="_ip_UnifiedCompliancePolicyProperties" ma:readOnly="false">
      <xsd:simpleType>
        <xsd:restriction base="dms:Note"/>
      </xsd:simpleType>
    </xsd:element>
    <xsd:element name="_ip_UnifiedCompliancePolicyUIAction" ma:index="21" nillable="true" ma:displayName="Unified Compliance Policy UI Action" ma:hidden="true" ma:internalName="_ip_UnifiedCompliancePolicyUIAction" ma:readOnly="fals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Status" ma:index="2" nillable="true" ma:displayName="Status" ma:default="Not started" ma:format="Dropdown" ma:internalName="Status" ma:readOnly="false">
      <xsd:simpleType>
        <xsd:restriction base="dms:Choice">
          <xsd:enumeration value="Not started"/>
          <xsd:enumeration value="In Progress"/>
          <xsd:enumeration value="Completed"/>
        </xsd:restriction>
      </xsd:simpleType>
    </xsd:element>
    <xsd:element name="Image" ma:index="3" nillable="true" ma:displayName="Image" ma:format="Image" ma:internalName="Image" ma:readOnly="false">
      <xsd:complexType>
        <xsd:complexContent>
          <xsd:extension base="dms:URL">
            <xsd:sequence>
              <xsd:element name="Url" type="dms:ValidUrl" minOccurs="0" nillable="true"/>
              <xsd:element name="Description" type="xsd:string" nillable="true"/>
            </xsd:sequence>
          </xsd:extension>
        </xsd:complexContent>
      </xsd:complexType>
    </xsd:element>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hidden="true" ma:internalName="MediaServiceOCR" ma:readOnly="true">
      <xsd:simpleType>
        <xsd:restriction base="dms:Note"/>
      </xsd:simpleType>
    </xsd:element>
    <xsd:element name="MediaServiceAutoTags" ma:index="11" nillable="true" ma:displayName="MediaServiceAutoTags" ma:hidden="true"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hidden="true" ma:internalName="MediaServiceKeyPoints" ma:readOnly="false">
      <xsd:simpleType>
        <xsd:restriction base="dms:Note"/>
      </xsd:simpleType>
    </xsd:element>
    <xsd:element name="MediaServiceDateTaken" ma:index="18" nillable="true" ma:displayName="MediaServiceDateTaken" ma:hidden="true" ma:internalName="MediaServiceDateTaken" ma:readOnly="true">
      <xsd:simpleType>
        <xsd:restriction base="dms:Text"/>
      </xsd:simpleType>
    </xsd:element>
    <xsd:element name="ImageTagsTaxHTField" ma:index="25" nillable="true" ma:taxonomy="true" ma:internalName="ImageTagsTaxHTField" ma:taxonomyFieldName="MediaServiceImageTags" ma:displayName="Image Tags" ma:readOnly="false" ma:fieldId="{5cf76f15-5ced-4ddc-b409-7134ff3c332f}" ma:taxonomyMulti="true" ma:sspId="e385fb40-52d4-4fae-9c5b-3e8ff8a5878e" ma:termSetId="09814cd3-568e-fe90-9814-8d621ff8fb84" ma:anchorId="fba54fb3-c3e1-fe81-a776-ca4b69148c4d" ma:open="true" ma:isKeyword="false">
      <xsd:complexType>
        <xsd:sequence>
          <xsd:element ref="pc:Terms" minOccurs="0" maxOccurs="1"/>
        </xsd:sequence>
      </xsd:complexType>
    </xsd:element>
    <xsd:element name="MediaServiceLocation" ma:index="26" nillable="true" ma:displayName="Location" ma:hidden="true" ma:internalName="MediaServiceLocation" ma:readOnly="true">
      <xsd:simpleType>
        <xsd:restriction base="dms:Text"/>
      </xsd:simpleType>
    </xsd:element>
    <xsd:element name="MediaLengthInSeconds" ma:index="27" nillable="true" ma:displayName="MediaLengthInSeconds" ma:hidden="true" ma:internalName="MediaLengthInSeconds" ma:readOnly="true">
      <xsd:simpleType>
        <xsd:restriction base="dms:Unknown"/>
      </xsd:simpleType>
    </xsd:element>
    <xsd:element name="Background" ma:index="28" nillable="true" ma:displayName="Background" ma:default="0" ma:format="Dropdown" ma:internalName="Background">
      <xsd:simpleType>
        <xsd:restriction base="dms:Boolean"/>
      </xsd:simpleType>
    </xsd:element>
    <xsd:element name="MediaServiceSearchProperties" ma:index="29" nillable="true" ma:displayName="MediaServiceSearchProperties" ma:hidden="true" ma:internalName="MediaServiceSearchProperties" ma:readOnly="true">
      <xsd:simpleType>
        <xsd:restriction base="dms:Note"/>
      </xsd:simpleType>
    </xsd:element>
    <xsd:element name="MediaServiceDocTags" ma:index="30" nillable="true" ma:displayName="MediaServiceDocTags" ma:hidden="true" ma:internalName="MediaServiceDocTags" ma:readOnly="true">
      <xsd:simpleType>
        <xsd:restriction base="dms:Note"/>
      </xsd:simpleType>
    </xsd:element>
    <xsd:element name="MediaServiceObjectDetectorVersions" ma:index="31" nillable="true" ma:displayName="MediaServiceObjectDetectorVersions" ma:description="" ma:hidden="true" ma:indexed="true" ma:internalName="MediaServiceObjectDetectorVersions" ma:readOnly="true">
      <xsd:simpleType>
        <xsd:restriction base="dms:Text"/>
      </xsd:simpleType>
    </xsd:element>
    <xsd:element name="MediaServiceSystemTags" ma:index="32" nillable="true" ma:displayName="MediaServiceSystemTags" ma:hidden="true" ma:internalName="MediaServiceSystemTag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hidden="true"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hidden="true" ma:internalName="SharedWithDetail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230e9df3-be65-4c73-a93b-d1236ebd677e" elementFormDefault="qualified">
    <xsd:import namespace="http://schemas.microsoft.com/office/2006/documentManagement/types"/>
    <xsd:import namespace="http://schemas.microsoft.com/office/infopath/2007/PartnerControls"/>
    <xsd:element name="TaxCatchAll" ma:index="23" nillable="true" ma:displayName="Taxonomy Catch All Column" ma:hidden="true" ma:list="{3f6bfcbc-3db3-4ae6-bd76-326f0798ad28}" ma:internalName="TaxCatchAll" ma:readOnly="false" ma:showField="CatchAllData" ma:web="16c05727-aa75-4e4a-9b5f-8a80a116589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Image xmlns="71af3243-3dd4-4a8d-8c0d-dd76da1f02a5">
      <Url xsi:nil="true"/>
      <Description xsi:nil="true"/>
    </Image>
    <Status xmlns="71af3243-3dd4-4a8d-8c0d-dd76da1f02a5">Not started</Status>
    <Background xmlns="71af3243-3dd4-4a8d-8c0d-dd76da1f02a5">false</Background>
    <_ip_UnifiedCompliancePolicyProperties xmlns="http://schemas.microsoft.com/sharepoint/v3" xsi:nil="true"/>
    <ImageTagsTaxHTField xmlns="71af3243-3dd4-4a8d-8c0d-dd76da1f02a5">
      <Terms xmlns="http://schemas.microsoft.com/office/infopath/2007/PartnerControls"/>
    </ImageTagsTaxHTField>
    <TaxCatchAll xmlns="230e9df3-be65-4c73-a93b-d1236ebd677e" xsi:nil="true"/>
    <MediaServiceKeyPoints xmlns="71af3243-3dd4-4a8d-8c0d-dd76da1f02a5"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A29436BC-77AE-4AEE-A282-4E162A1CAA7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71af3243-3dd4-4a8d-8c0d-dd76da1f02a5"/>
    <ds:schemaRef ds:uri="16c05727-aa75-4e4a-9b5f-8a80a1165891"/>
    <ds:schemaRef ds:uri="230e9df3-be65-4c73-a93b-d1236ebd677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E3B37DAF-AFAF-4561-A80B-C76198EBD319}">
  <ds:schemaRefs>
    <ds:schemaRef ds:uri="16c05727-aa75-4e4a-9b5f-8a80a1165891"/>
    <ds:schemaRef ds:uri="http://schemas.microsoft.com/office/infopath/2007/PartnerControls"/>
    <ds:schemaRef ds:uri="http://purl.org/dc/elements/1.1/"/>
    <ds:schemaRef ds:uri="http://schemas.microsoft.com/office/2006/metadata/properties"/>
    <ds:schemaRef ds:uri="230e9df3-be65-4c73-a93b-d1236ebd677e"/>
    <ds:schemaRef ds:uri="71af3243-3dd4-4a8d-8c0d-dd76da1f02a5"/>
    <ds:schemaRef ds:uri="http://schemas.microsoft.com/office/2006/documentManagement/types"/>
    <ds:schemaRef ds:uri="http://purl.org/dc/terms/"/>
    <ds:schemaRef ds:uri="http://schemas.openxmlformats.org/package/2006/metadata/core-properties"/>
    <ds:schemaRef ds:uri="http://schemas.microsoft.com/sharepoint/v3"/>
    <ds:schemaRef ds:uri="http://www.w3.org/XML/1998/namespace"/>
    <ds:schemaRef ds:uri="http://purl.org/dc/dcmitype/"/>
  </ds:schemaRefs>
</ds:datastoreItem>
</file>

<file path=customXml/itemProps3.xml><?xml version="1.0" encoding="utf-8"?>
<ds:datastoreItem xmlns:ds="http://schemas.openxmlformats.org/officeDocument/2006/customXml" ds:itemID="{5B665E41-66EB-401D-940D-8E7024721BE5}">
  <ds:schemaRefs>
    <ds:schemaRef ds:uri="http://schemas.microsoft.com/sharepoint/v3/contenttype/forms"/>
  </ds:schemaRefs>
</ds:datastoreItem>
</file>

<file path=docMetadata/LabelInfo.xml><?xml version="1.0" encoding="utf-8"?>
<clbl:labelList xmlns:clbl="http://schemas.microsoft.com/office/2020/mipLabelMetadata"/>
</file>

<file path=docProps/app.xml><?xml version="1.0" encoding="utf-8"?>
<Properties xmlns="http://schemas.openxmlformats.org/officeDocument/2006/extended-properties" xmlns:vt="http://schemas.openxmlformats.org/officeDocument/2006/docPropsVTypes">
  <Template>{BBB7F7C2-C963-41A4-8D20-C85FF797A8CF}tf67338807_win32</Template>
  <TotalTime>414</TotalTime>
  <Words>1148</Words>
  <Application>Microsoft Office PowerPoint</Application>
  <PresentationFormat>Widescreen</PresentationFormat>
  <Paragraphs>67</Paragraphs>
  <Slides>16</Slides>
  <Notes>12</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16</vt:i4>
      </vt:variant>
    </vt:vector>
  </HeadingPairs>
  <TitlesOfParts>
    <vt:vector size="23" baseType="lpstr">
      <vt:lpstr>Arial</vt:lpstr>
      <vt:lpstr>Calibri</vt:lpstr>
      <vt:lpstr>Dante</vt:lpstr>
      <vt:lpstr>Dante (Headings)2</vt:lpstr>
      <vt:lpstr>Helvetica Neue Medium</vt:lpstr>
      <vt:lpstr>Wingdings 2</vt:lpstr>
      <vt:lpstr>OffsetVTI</vt:lpstr>
      <vt:lpstr>Our Aim (1 Timothy 1:3-7)</vt:lpstr>
      <vt:lpstr>In I Timothy 1:5 we find two things about Our Aim.</vt:lpstr>
      <vt:lpstr> I. Its Identification   A. The Charge  Paul an apostle of Christ Jesus by command of God… (v. 1)  Charge certain persons… (v. 3)  The aim of our charge… (v. 5)  </vt:lpstr>
      <vt:lpstr>Paul’s Conversion and Commissioning</vt:lpstr>
      <vt:lpstr>Timothy’s Charge</vt:lpstr>
      <vt:lpstr>C. The Aim: The aim of our charge is love…(v. 5).</vt:lpstr>
      <vt:lpstr>John 13:34-35 34 tA new commandment uI give to you, vthat you love one another: wjust as I have loved you, you also are to love one another. 35 xBy this all people will know that you are my disciples, if you have love for one another.” </vt:lpstr>
      <vt:lpstr>Galatians 5:6 For in Christ Jesus eneither circumcision nor uncircumcision counts for anything, but fonly faith working through love. </vt:lpstr>
      <vt:lpstr>II. Its Qualities       A. Pure Heart   The heart is the center and and source of mental and moral activity.     </vt:lpstr>
      <vt:lpstr>PowerPoint Presentation</vt:lpstr>
      <vt:lpstr>How do we keep a pure heart pure?</vt:lpstr>
      <vt:lpstr>PowerPoint Presentation</vt:lpstr>
      <vt:lpstr>   Good Conscience Romans 2:14-16 14 For when Gentiles, who do not have the law, xby nature do what the law requires, they are a law to themselves, even though they do not have the law. 15 They show that the work of the law is ywritten on their hearts, while their conscience also bears witness, and their conflicting thoughts accuse or even excuse them 16 zon that day when, aaccording to my gospel, God judges bthe secrets of men cby Christ Jesus. </vt:lpstr>
      <vt:lpstr>PowerPoint Presentation</vt:lpstr>
      <vt:lpstr>Romans 12:2 says, it so very well. cDo not be conformed to this world,3 but be transformed by dthe renewal of your mind, that by testing you may ediscern what is the will of God, what is good and acceptable and perfect.</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Ray Stamps</dc:creator>
  <cp:lastModifiedBy>Ray Stamps</cp:lastModifiedBy>
  <cp:revision>2</cp:revision>
  <cp:lastPrinted>2025-06-15T13:56:27Z</cp:lastPrinted>
  <dcterms:created xsi:type="dcterms:W3CDTF">2025-06-15T07:46:00Z</dcterms:created>
  <dcterms:modified xsi:type="dcterms:W3CDTF">2025-06-15T14:40:21Z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