
<file path=[Content_Types].xml><?xml version="1.0" encoding="utf-8"?>
<Types xmlns="http://schemas.openxmlformats.org/package/2006/content-types">
  <Default Extension="fntdata" ContentType="application/x-fontdata"/>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saveSubsetFonts="1">
  <p:sldMasterIdLst>
    <p:sldMasterId id="2147483648" r:id="rId4"/>
  </p:sldMasterIdLst>
  <p:notesMasterIdLst>
    <p:notesMasterId r:id="rId26"/>
  </p:notesMasterIdLst>
  <p:sldIdLst>
    <p:sldId id="256" r:id="rId5"/>
    <p:sldId id="300" r:id="rId6"/>
    <p:sldId id="261" r:id="rId7"/>
    <p:sldId id="329" r:id="rId8"/>
    <p:sldId id="286" r:id="rId9"/>
    <p:sldId id="344" r:id="rId10"/>
    <p:sldId id="345" r:id="rId11"/>
    <p:sldId id="316" r:id="rId12"/>
    <p:sldId id="346" r:id="rId13"/>
    <p:sldId id="347" r:id="rId14"/>
    <p:sldId id="348" r:id="rId15"/>
    <p:sldId id="308" r:id="rId16"/>
    <p:sldId id="349" r:id="rId17"/>
    <p:sldId id="350" r:id="rId18"/>
    <p:sldId id="320" r:id="rId19"/>
    <p:sldId id="352" r:id="rId20"/>
    <p:sldId id="280" r:id="rId21"/>
    <p:sldId id="351" r:id="rId22"/>
    <p:sldId id="331" r:id="rId23"/>
    <p:sldId id="333" r:id="rId24"/>
    <p:sldId id="260" r:id="rId25"/>
  </p:sldIdLst>
  <p:sldSz cx="18288000" cy="10287000"/>
  <p:notesSz cx="6858000" cy="9144000"/>
  <p:embeddedFontLst>
    <p:embeddedFont>
      <p:font typeface="Cooper Hewitt" panose="020B0604020202020204" charset="0"/>
      <p:regular r:id="rId27"/>
    </p:embeddedFont>
    <p:embeddedFont>
      <p:font typeface="Cooper Hewitt Thin Bold" panose="020B0604020202020204" charset="0"/>
      <p:regular r:id="rId28"/>
    </p:embeddedFont>
  </p:embeddedFont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autoAdjust="0"/>
    <p:restoredTop sz="94622" autoAdjust="0"/>
  </p:normalViewPr>
  <p:slideViewPr>
    <p:cSldViewPr>
      <p:cViewPr varScale="1">
        <p:scale>
          <a:sx n="69" d="100"/>
          <a:sy n="69" d="100"/>
        </p:scale>
        <p:origin x="756" y="6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font" Target="fonts/font2.fntdata"/><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font" Target="fonts/font1.fntdata"/><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EE89229-5DF2-4C56-B777-EB6A9AD83A68}" type="datetimeFigureOut">
              <a:rPr lang="en-US" smtClean="0"/>
              <a:t>6/14/2025</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F8554AD-231E-44AF-BC2F-11AE76EF38D6}" type="slidenum">
              <a:rPr lang="en-US" smtClean="0"/>
              <a:t>‹#›</a:t>
            </a:fld>
            <a:endParaRPr lang="en-US" dirty="0"/>
          </a:p>
        </p:txBody>
      </p:sp>
    </p:spTree>
    <p:extLst>
      <p:ext uri="{BB962C8B-B14F-4D97-AF65-F5344CB8AC3E}">
        <p14:creationId xmlns:p14="http://schemas.microsoft.com/office/powerpoint/2010/main" val="17852009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1D8BD707-D9CF-40AE-B4C6-C98DA3205C09}" type="datetimeFigureOut">
              <a:rPr lang="en-US" smtClean="0"/>
              <a:pPr/>
              <a:t>6/14/2025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6/14/2025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6/14/2025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6/14/2025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6/14/2025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D8BD707-D9CF-40AE-B4C6-C98DA3205C09}" type="datetimeFigureOut">
              <a:rPr lang="en-US" smtClean="0"/>
              <a:pPr/>
              <a:t>6/14/2025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D8BD707-D9CF-40AE-B4C6-C98DA3205C09}" type="datetimeFigureOut">
              <a:rPr lang="en-US" smtClean="0"/>
              <a:pPr/>
              <a:t>6/14/2025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D8BD707-D9CF-40AE-B4C6-C98DA3205C09}" type="datetimeFigureOut">
              <a:rPr lang="en-US" smtClean="0"/>
              <a:pPr/>
              <a:t>6/14/2025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6/14/2025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6/14/2025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6/14/2025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6/14/2025</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p:cNvPicPr>
          <p:nvPr/>
        </p:nvPicPr>
        <p:blipFill>
          <a:blip r:embed="rId2"/>
          <a:srcRect l="32885" t="20242" b="23129"/>
          <a:stretch>
            <a:fillRect/>
          </a:stretch>
        </p:blipFill>
        <p:spPr>
          <a:xfrm>
            <a:off x="0" y="0"/>
            <a:ext cx="18288000" cy="10287000"/>
          </a:xfrm>
          <a:prstGeom prst="rect">
            <a:avLst/>
          </a:prstGeom>
        </p:spPr>
      </p:pic>
      <p:sp>
        <p:nvSpPr>
          <p:cNvPr id="3" name="TextBox 3"/>
          <p:cNvSpPr txBox="1"/>
          <p:nvPr/>
        </p:nvSpPr>
        <p:spPr>
          <a:xfrm>
            <a:off x="3200401" y="1826537"/>
            <a:ext cx="11887200" cy="3318216"/>
          </a:xfrm>
          <a:prstGeom prst="rect">
            <a:avLst/>
          </a:prstGeom>
        </p:spPr>
        <p:txBody>
          <a:bodyPr wrap="square" lIns="0" tIns="0" rIns="0" bIns="0" rtlCol="0" anchor="t">
            <a:spAutoFit/>
          </a:bodyPr>
          <a:lstStyle/>
          <a:p>
            <a:pPr algn="ctr">
              <a:lnSpc>
                <a:spcPts val="27298"/>
              </a:lnSpc>
            </a:pPr>
            <a:r>
              <a:rPr lang="en-US" sz="19500" dirty="0">
                <a:solidFill>
                  <a:srgbClr val="F6E2C9"/>
                </a:solidFill>
                <a:latin typeface="Cooper Hewitt Thin Bold"/>
              </a:rPr>
              <a:t>HEBREWS</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7C3667D-B87D-F692-4563-0FC421EE6CC2}"/>
            </a:ext>
          </a:extLst>
        </p:cNvPr>
        <p:cNvGrpSpPr/>
        <p:nvPr/>
      </p:nvGrpSpPr>
      <p:grpSpPr>
        <a:xfrm>
          <a:off x="0" y="0"/>
          <a:ext cx="0" cy="0"/>
          <a:chOff x="0" y="0"/>
          <a:chExt cx="0" cy="0"/>
        </a:xfrm>
      </p:grpSpPr>
      <p:pic>
        <p:nvPicPr>
          <p:cNvPr id="2" name="Picture 2">
            <a:extLst>
              <a:ext uri="{FF2B5EF4-FFF2-40B4-BE49-F238E27FC236}">
                <a16:creationId xmlns:a16="http://schemas.microsoft.com/office/drawing/2014/main" id="{C5329ECA-8F4D-7266-A2E8-0DA20B4781A9}"/>
              </a:ext>
            </a:extLst>
          </p:cNvPr>
          <p:cNvPicPr>
            <a:picLocks noChangeAspect="1"/>
          </p:cNvPicPr>
          <p:nvPr/>
        </p:nvPicPr>
        <p:blipFill>
          <a:blip r:embed="rId2"/>
          <a:srcRect l="38782" r="110" b="48440"/>
          <a:stretch>
            <a:fillRect/>
          </a:stretch>
        </p:blipFill>
        <p:spPr>
          <a:xfrm>
            <a:off x="0" y="0"/>
            <a:ext cx="18288000" cy="10287000"/>
          </a:xfrm>
          <a:prstGeom prst="rect">
            <a:avLst/>
          </a:prstGeom>
        </p:spPr>
      </p:pic>
      <p:sp>
        <p:nvSpPr>
          <p:cNvPr id="3" name="TextBox 3">
            <a:extLst>
              <a:ext uri="{FF2B5EF4-FFF2-40B4-BE49-F238E27FC236}">
                <a16:creationId xmlns:a16="http://schemas.microsoft.com/office/drawing/2014/main" id="{70AC376B-8031-386F-412C-081F85C1FACE}"/>
              </a:ext>
            </a:extLst>
          </p:cNvPr>
          <p:cNvSpPr txBox="1"/>
          <p:nvPr/>
        </p:nvSpPr>
        <p:spPr>
          <a:xfrm>
            <a:off x="914400" y="1790700"/>
            <a:ext cx="16459200" cy="4933082"/>
          </a:xfrm>
          <a:prstGeom prst="rect">
            <a:avLst/>
          </a:prstGeom>
        </p:spPr>
        <p:txBody>
          <a:bodyPr wrap="square" lIns="0" tIns="0" rIns="0" bIns="0" rtlCol="0" anchor="t">
            <a:spAutoFit/>
          </a:bodyPr>
          <a:lstStyle/>
          <a:p>
            <a:pPr marL="0" marR="0" lvl="0" indent="0" algn="just" defTabSz="914400" rtl="0" eaLnBrk="1" fontAlgn="auto" latinLnBrk="0" hangingPunct="1">
              <a:lnSpc>
                <a:spcPts val="6460"/>
              </a:lnSpc>
              <a:spcBef>
                <a:spcPts val="0"/>
              </a:spcBef>
              <a:spcAft>
                <a:spcPts val="0"/>
              </a:spcAft>
              <a:buClrTx/>
              <a:buSzTx/>
              <a:buFontTx/>
              <a:buNone/>
              <a:tabLst/>
              <a:defRPr/>
            </a:pPr>
            <a:r>
              <a:rPr kumimoji="0" lang="en-US" sz="4800" b="0" i="0" u="none" strike="noStrike" kern="1200" cap="none" spc="0" normalizeH="0" baseline="0" noProof="0" dirty="0">
                <a:ln>
                  <a:noFill/>
                </a:ln>
                <a:solidFill>
                  <a:srgbClr val="F6E2C9"/>
                </a:solidFill>
                <a:effectLst/>
                <a:uLnTx/>
                <a:uFillTx/>
                <a:latin typeface="Cooper Hewitt"/>
                <a:ea typeface="+mn-ea"/>
                <a:cs typeface="+mn-cs"/>
              </a:rPr>
              <a:t>“If a less costly method of saving sinners had been possible, if another way would have served the same purpose of redemption, that route would have been taken. But no other way was available that was consistent [fitting] with God’s own nature.”																											David McWilliams</a:t>
            </a:r>
          </a:p>
        </p:txBody>
      </p:sp>
    </p:spTree>
    <p:extLst>
      <p:ext uri="{BB962C8B-B14F-4D97-AF65-F5344CB8AC3E}">
        <p14:creationId xmlns:p14="http://schemas.microsoft.com/office/powerpoint/2010/main" val="277872776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4754BF4-06CA-BD08-212B-790F243F5857}"/>
            </a:ext>
          </a:extLst>
        </p:cNvPr>
        <p:cNvGrpSpPr/>
        <p:nvPr/>
      </p:nvGrpSpPr>
      <p:grpSpPr>
        <a:xfrm>
          <a:off x="0" y="0"/>
          <a:ext cx="0" cy="0"/>
          <a:chOff x="0" y="0"/>
          <a:chExt cx="0" cy="0"/>
        </a:xfrm>
      </p:grpSpPr>
      <p:pic>
        <p:nvPicPr>
          <p:cNvPr id="2" name="Picture 2">
            <a:extLst>
              <a:ext uri="{FF2B5EF4-FFF2-40B4-BE49-F238E27FC236}">
                <a16:creationId xmlns:a16="http://schemas.microsoft.com/office/drawing/2014/main" id="{A1D07E1E-6B5D-2032-8DD0-1A6A580E8FA6}"/>
              </a:ext>
            </a:extLst>
          </p:cNvPr>
          <p:cNvPicPr>
            <a:picLocks noChangeAspect="1"/>
          </p:cNvPicPr>
          <p:nvPr/>
        </p:nvPicPr>
        <p:blipFill>
          <a:blip r:embed="rId2"/>
          <a:srcRect l="38782" r="110" b="48440"/>
          <a:stretch>
            <a:fillRect/>
          </a:stretch>
        </p:blipFill>
        <p:spPr>
          <a:xfrm>
            <a:off x="0" y="0"/>
            <a:ext cx="18288000" cy="10287000"/>
          </a:xfrm>
          <a:prstGeom prst="rect">
            <a:avLst/>
          </a:prstGeom>
        </p:spPr>
      </p:pic>
    </p:spTree>
    <p:extLst>
      <p:ext uri="{BB962C8B-B14F-4D97-AF65-F5344CB8AC3E}">
        <p14:creationId xmlns:p14="http://schemas.microsoft.com/office/powerpoint/2010/main" val="420766074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p:cNvPicPr>
          <p:nvPr/>
        </p:nvPicPr>
        <p:blipFill>
          <a:blip r:embed="rId2"/>
          <a:srcRect l="38782" r="110" b="48440"/>
          <a:stretch>
            <a:fillRect/>
          </a:stretch>
        </p:blipFill>
        <p:spPr>
          <a:xfrm>
            <a:off x="0" y="0"/>
            <a:ext cx="18288000" cy="10287000"/>
          </a:xfrm>
          <a:prstGeom prst="rect">
            <a:avLst/>
          </a:prstGeom>
        </p:spPr>
      </p:pic>
      <p:sp>
        <p:nvSpPr>
          <p:cNvPr id="3" name="TextBox 3"/>
          <p:cNvSpPr txBox="1"/>
          <p:nvPr/>
        </p:nvSpPr>
        <p:spPr>
          <a:xfrm>
            <a:off x="990600" y="3543300"/>
            <a:ext cx="16383000" cy="835357"/>
          </a:xfrm>
          <a:prstGeom prst="rect">
            <a:avLst/>
          </a:prstGeom>
        </p:spPr>
        <p:txBody>
          <a:bodyPr wrap="square" lIns="0" tIns="0" rIns="0" bIns="0" rtlCol="0" anchor="t">
            <a:spAutoFit/>
          </a:bodyPr>
          <a:lstStyle/>
          <a:p>
            <a:pPr marR="0" lvl="0" algn="l" defTabSz="914400" rtl="0" eaLnBrk="1" fontAlgn="auto" latinLnBrk="0" hangingPunct="1">
              <a:lnSpc>
                <a:spcPts val="6460"/>
              </a:lnSpc>
              <a:spcBef>
                <a:spcPts val="0"/>
              </a:spcBef>
              <a:spcAft>
                <a:spcPts val="0"/>
              </a:spcAft>
              <a:buClrTx/>
              <a:buSzTx/>
              <a:tabLst/>
              <a:defRPr/>
            </a:pPr>
            <a:r>
              <a:rPr kumimoji="0" lang="en-US" sz="7200" b="0" i="0" u="none" strike="noStrike" kern="1200" cap="none" spc="0" normalizeH="0" baseline="0" noProof="0" dirty="0">
                <a:ln>
                  <a:noFill/>
                </a:ln>
                <a:solidFill>
                  <a:srgbClr val="F6E2C9"/>
                </a:solidFill>
                <a:effectLst/>
                <a:uLnTx/>
                <a:uFillTx/>
                <a:latin typeface="Cooper Hewitt"/>
                <a:ea typeface="+mn-ea"/>
                <a:cs typeface="+mn-cs"/>
              </a:rPr>
              <a:t>II.  Our Unashamed Brother </a:t>
            </a:r>
            <a:r>
              <a:rPr kumimoji="0" lang="en-US" sz="6600" b="0" i="0" u="none" strike="noStrike" kern="1200" cap="none" spc="0" normalizeH="0" baseline="0" noProof="0" dirty="0">
                <a:ln>
                  <a:noFill/>
                </a:ln>
                <a:solidFill>
                  <a:srgbClr val="F6E2C9"/>
                </a:solidFill>
                <a:effectLst/>
                <a:uLnTx/>
                <a:uFillTx/>
                <a:latin typeface="Cooper Hewitt"/>
                <a:ea typeface="+mn-ea"/>
                <a:cs typeface="+mn-cs"/>
              </a:rPr>
              <a:t>- </a:t>
            </a:r>
            <a:r>
              <a:rPr kumimoji="0" lang="en-US" sz="4800" b="0" i="0" u="none" strike="noStrike" kern="1200" cap="none" spc="0" normalizeH="0" baseline="0" noProof="0" dirty="0">
                <a:ln>
                  <a:noFill/>
                </a:ln>
                <a:solidFill>
                  <a:srgbClr val="F6E2C9"/>
                </a:solidFill>
                <a:effectLst/>
                <a:uLnTx/>
                <a:uFillTx/>
                <a:latin typeface="Cooper Hewitt"/>
                <a:ea typeface="+mn-ea"/>
                <a:cs typeface="+mn-cs"/>
              </a:rPr>
              <a:t>(verses </a:t>
            </a:r>
            <a:r>
              <a:rPr lang="en-US" sz="4800" dirty="0">
                <a:solidFill>
                  <a:srgbClr val="F6E2C9"/>
                </a:solidFill>
                <a:latin typeface="Cooper Hewitt"/>
              </a:rPr>
              <a:t>11b-13</a:t>
            </a:r>
            <a:r>
              <a:rPr kumimoji="0" lang="en-US" sz="4800" b="0" i="0" u="none" strike="noStrike" kern="1200" cap="none" spc="0" normalizeH="0" baseline="0" noProof="0" dirty="0">
                <a:ln>
                  <a:noFill/>
                </a:ln>
                <a:solidFill>
                  <a:srgbClr val="F6E2C9"/>
                </a:solidFill>
                <a:effectLst/>
                <a:uLnTx/>
                <a:uFillTx/>
                <a:latin typeface="Cooper Hewitt"/>
                <a:ea typeface="+mn-ea"/>
                <a:cs typeface="+mn-cs"/>
              </a:rPr>
              <a:t>)</a:t>
            </a:r>
            <a:endParaRPr kumimoji="0" lang="en-US" sz="6600" b="0" i="0" u="none" strike="noStrike" kern="1200" cap="none" spc="0" normalizeH="0" baseline="0" noProof="0" dirty="0">
              <a:ln>
                <a:noFill/>
              </a:ln>
              <a:solidFill>
                <a:srgbClr val="F6E2C9"/>
              </a:solidFill>
              <a:effectLst/>
              <a:uLnTx/>
              <a:uFillTx/>
              <a:latin typeface="Cooper Hewitt"/>
              <a:ea typeface="+mn-ea"/>
              <a:cs typeface="+mn-cs"/>
            </a:endParaRPr>
          </a:p>
        </p:txBody>
      </p:sp>
    </p:spTree>
    <p:extLst>
      <p:ext uri="{BB962C8B-B14F-4D97-AF65-F5344CB8AC3E}">
        <p14:creationId xmlns:p14="http://schemas.microsoft.com/office/powerpoint/2010/main" val="202521596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94FAB38-0D33-AC4B-DA5D-A281613609AC}"/>
            </a:ext>
          </a:extLst>
        </p:cNvPr>
        <p:cNvGrpSpPr/>
        <p:nvPr/>
      </p:nvGrpSpPr>
      <p:grpSpPr>
        <a:xfrm>
          <a:off x="0" y="0"/>
          <a:ext cx="0" cy="0"/>
          <a:chOff x="0" y="0"/>
          <a:chExt cx="0" cy="0"/>
        </a:xfrm>
      </p:grpSpPr>
      <p:pic>
        <p:nvPicPr>
          <p:cNvPr id="2" name="Picture 2">
            <a:extLst>
              <a:ext uri="{FF2B5EF4-FFF2-40B4-BE49-F238E27FC236}">
                <a16:creationId xmlns:a16="http://schemas.microsoft.com/office/drawing/2014/main" id="{E18402BF-E637-0157-E952-21884CDCAB7B}"/>
              </a:ext>
            </a:extLst>
          </p:cNvPr>
          <p:cNvPicPr>
            <a:picLocks noChangeAspect="1"/>
          </p:cNvPicPr>
          <p:nvPr/>
        </p:nvPicPr>
        <p:blipFill>
          <a:blip r:embed="rId2"/>
          <a:srcRect l="38782" r="110" b="48440"/>
          <a:stretch>
            <a:fillRect/>
          </a:stretch>
        </p:blipFill>
        <p:spPr>
          <a:xfrm>
            <a:off x="0" y="0"/>
            <a:ext cx="18288000" cy="10287000"/>
          </a:xfrm>
          <a:prstGeom prst="rect">
            <a:avLst/>
          </a:prstGeom>
        </p:spPr>
      </p:pic>
      <p:sp>
        <p:nvSpPr>
          <p:cNvPr id="3" name="TextBox 3">
            <a:extLst>
              <a:ext uri="{FF2B5EF4-FFF2-40B4-BE49-F238E27FC236}">
                <a16:creationId xmlns:a16="http://schemas.microsoft.com/office/drawing/2014/main" id="{FD4B36B9-F969-3302-2414-CF7ED9E944A4}"/>
              </a:ext>
            </a:extLst>
          </p:cNvPr>
          <p:cNvSpPr txBox="1"/>
          <p:nvPr/>
        </p:nvSpPr>
        <p:spPr>
          <a:xfrm>
            <a:off x="914400" y="1790700"/>
            <a:ext cx="16535400" cy="4933082"/>
          </a:xfrm>
          <a:prstGeom prst="rect">
            <a:avLst/>
          </a:prstGeom>
        </p:spPr>
        <p:txBody>
          <a:bodyPr wrap="square" lIns="0" tIns="0" rIns="0" bIns="0" rtlCol="0" anchor="t">
            <a:spAutoFit/>
          </a:bodyPr>
          <a:lstStyle/>
          <a:p>
            <a:pPr marL="0" marR="0" lvl="0" indent="0" algn="just" defTabSz="914400" rtl="0" eaLnBrk="1" fontAlgn="auto" latinLnBrk="0" hangingPunct="1">
              <a:lnSpc>
                <a:spcPts val="6460"/>
              </a:lnSpc>
              <a:spcBef>
                <a:spcPts val="0"/>
              </a:spcBef>
              <a:spcAft>
                <a:spcPts val="0"/>
              </a:spcAft>
              <a:buClrTx/>
              <a:buSzTx/>
              <a:buFontTx/>
              <a:buNone/>
              <a:tabLst/>
              <a:defRPr/>
            </a:pPr>
            <a:r>
              <a:rPr kumimoji="0" lang="en-US" sz="4800" b="0" i="0" u="none" strike="noStrike" kern="1200" cap="none" spc="0" normalizeH="0" baseline="0" noProof="0" dirty="0">
                <a:ln>
                  <a:noFill/>
                </a:ln>
                <a:solidFill>
                  <a:srgbClr val="F6E2C9"/>
                </a:solidFill>
                <a:effectLst/>
                <a:uLnTx/>
                <a:uFillTx/>
                <a:latin typeface="Cooper Hewitt"/>
                <a:ea typeface="+mn-ea"/>
                <a:cs typeface="+mn-cs"/>
              </a:rPr>
              <a:t>“We are poor, we are despised, we are persecuted; what is worse, we are imperfect and faulty, often sorrowful, cast down, condemning ourselves, groaning at the mercy seat; yet He is not ashamed to call us brothers…He is never ashamed to own the close relationship between us and Him.”													C.H. Spurgeon</a:t>
            </a:r>
          </a:p>
        </p:txBody>
      </p:sp>
    </p:spTree>
    <p:extLst>
      <p:ext uri="{BB962C8B-B14F-4D97-AF65-F5344CB8AC3E}">
        <p14:creationId xmlns:p14="http://schemas.microsoft.com/office/powerpoint/2010/main" val="280540244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3A1BF7B-DF27-D2BF-5D68-A6ABD3B8347E}"/>
            </a:ext>
          </a:extLst>
        </p:cNvPr>
        <p:cNvGrpSpPr/>
        <p:nvPr/>
      </p:nvGrpSpPr>
      <p:grpSpPr>
        <a:xfrm>
          <a:off x="0" y="0"/>
          <a:ext cx="0" cy="0"/>
          <a:chOff x="0" y="0"/>
          <a:chExt cx="0" cy="0"/>
        </a:xfrm>
      </p:grpSpPr>
      <p:pic>
        <p:nvPicPr>
          <p:cNvPr id="2" name="Picture 2">
            <a:extLst>
              <a:ext uri="{FF2B5EF4-FFF2-40B4-BE49-F238E27FC236}">
                <a16:creationId xmlns:a16="http://schemas.microsoft.com/office/drawing/2014/main" id="{C073405B-C196-6F89-6F3D-6A61CC21FF4F}"/>
              </a:ext>
            </a:extLst>
          </p:cNvPr>
          <p:cNvPicPr>
            <a:picLocks noChangeAspect="1"/>
          </p:cNvPicPr>
          <p:nvPr/>
        </p:nvPicPr>
        <p:blipFill>
          <a:blip r:embed="rId2"/>
          <a:srcRect l="38782" r="110" b="48440"/>
          <a:stretch>
            <a:fillRect/>
          </a:stretch>
        </p:blipFill>
        <p:spPr>
          <a:xfrm>
            <a:off x="0" y="0"/>
            <a:ext cx="18288000" cy="10287000"/>
          </a:xfrm>
          <a:prstGeom prst="rect">
            <a:avLst/>
          </a:prstGeom>
        </p:spPr>
      </p:pic>
    </p:spTree>
    <p:extLst>
      <p:ext uri="{BB962C8B-B14F-4D97-AF65-F5344CB8AC3E}">
        <p14:creationId xmlns:p14="http://schemas.microsoft.com/office/powerpoint/2010/main" val="258115037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p:cNvPicPr>
          <p:nvPr/>
        </p:nvPicPr>
        <p:blipFill>
          <a:blip r:embed="rId2"/>
          <a:srcRect l="38782" r="110" b="48440"/>
          <a:stretch>
            <a:fillRect/>
          </a:stretch>
        </p:blipFill>
        <p:spPr>
          <a:xfrm>
            <a:off x="-3048" y="10668"/>
            <a:ext cx="18288000" cy="10287000"/>
          </a:xfrm>
          <a:prstGeom prst="rect">
            <a:avLst/>
          </a:prstGeom>
        </p:spPr>
      </p:pic>
      <p:sp>
        <p:nvSpPr>
          <p:cNvPr id="3" name="TextBox 3"/>
          <p:cNvSpPr txBox="1"/>
          <p:nvPr/>
        </p:nvSpPr>
        <p:spPr>
          <a:xfrm>
            <a:off x="911352" y="1866900"/>
            <a:ext cx="16459200" cy="5766643"/>
          </a:xfrm>
          <a:prstGeom prst="rect">
            <a:avLst/>
          </a:prstGeom>
        </p:spPr>
        <p:txBody>
          <a:bodyPr wrap="square" lIns="0" tIns="0" rIns="0" bIns="0" rtlCol="0" anchor="t">
            <a:spAutoFit/>
          </a:bodyPr>
          <a:lstStyle/>
          <a:p>
            <a:pPr marL="0" marR="0" lvl="0" indent="0" algn="ctr" defTabSz="914400" rtl="0" eaLnBrk="1" fontAlgn="auto" latinLnBrk="0" hangingPunct="1">
              <a:lnSpc>
                <a:spcPts val="6460"/>
              </a:lnSpc>
              <a:spcBef>
                <a:spcPts val="0"/>
              </a:spcBef>
              <a:spcAft>
                <a:spcPts val="0"/>
              </a:spcAft>
              <a:buClrTx/>
              <a:buSzTx/>
              <a:buFontTx/>
              <a:buNone/>
              <a:tabLst/>
              <a:defRPr/>
            </a:pPr>
            <a:r>
              <a:rPr kumimoji="0" lang="en-US" sz="6600" b="1" i="0" u="none" strike="noStrike" kern="1200" cap="none" spc="0" normalizeH="0" baseline="0" noProof="0" dirty="0">
                <a:ln>
                  <a:noFill/>
                </a:ln>
                <a:solidFill>
                  <a:srgbClr val="F6E2C9"/>
                </a:solidFill>
                <a:effectLst/>
                <a:uLnTx/>
                <a:uFillTx/>
                <a:latin typeface="Cooper Hewitt"/>
                <a:ea typeface="+mn-ea"/>
                <a:cs typeface="+mn-cs"/>
              </a:rPr>
              <a:t>“Nothing But the Blood”</a:t>
            </a:r>
          </a:p>
          <a:p>
            <a:pPr marL="0" marR="0" lvl="0" indent="0" algn="ctr" defTabSz="914400" rtl="0" eaLnBrk="1" fontAlgn="auto" latinLnBrk="0" hangingPunct="1">
              <a:lnSpc>
                <a:spcPts val="6460"/>
              </a:lnSpc>
              <a:spcBef>
                <a:spcPts val="0"/>
              </a:spcBef>
              <a:spcAft>
                <a:spcPts val="0"/>
              </a:spcAft>
              <a:buClrTx/>
              <a:buSzTx/>
              <a:buFontTx/>
              <a:buNone/>
              <a:tabLst/>
              <a:defRPr/>
            </a:pPr>
            <a:endParaRPr kumimoji="0" lang="en-US" sz="3600" b="0" i="0" u="none" strike="noStrike" kern="1200" cap="none" spc="0" normalizeH="0" baseline="0" noProof="0" dirty="0">
              <a:ln>
                <a:noFill/>
              </a:ln>
              <a:solidFill>
                <a:srgbClr val="F6E2C9"/>
              </a:solidFill>
              <a:effectLst/>
              <a:uLnTx/>
              <a:uFillTx/>
              <a:latin typeface="Cooper Hewitt"/>
              <a:ea typeface="+mn-ea"/>
              <a:cs typeface="+mn-cs"/>
            </a:endParaRPr>
          </a:p>
          <a:p>
            <a:pPr marL="0" marR="0" lvl="0" indent="0" algn="ctr" defTabSz="914400" rtl="0" eaLnBrk="1" fontAlgn="auto" latinLnBrk="0" hangingPunct="1">
              <a:lnSpc>
                <a:spcPts val="6460"/>
              </a:lnSpc>
              <a:spcBef>
                <a:spcPts val="0"/>
              </a:spcBef>
              <a:spcAft>
                <a:spcPts val="0"/>
              </a:spcAft>
              <a:buClrTx/>
              <a:buSzTx/>
              <a:buFontTx/>
              <a:buNone/>
              <a:tabLst/>
              <a:defRPr/>
            </a:pPr>
            <a:r>
              <a:rPr kumimoji="0" lang="en-US" sz="4800" b="0" i="0" u="none" strike="noStrike" kern="1200" cap="none" spc="0" normalizeH="0" baseline="0" noProof="0" dirty="0">
                <a:ln>
                  <a:noFill/>
                </a:ln>
                <a:solidFill>
                  <a:srgbClr val="F6E2C9"/>
                </a:solidFill>
                <a:effectLst/>
                <a:uLnTx/>
                <a:uFillTx/>
                <a:latin typeface="Cooper Hewitt"/>
                <a:ea typeface="+mn-ea"/>
                <a:cs typeface="+mn-cs"/>
              </a:rPr>
              <a:t>What can wash away my sin</a:t>
            </a:r>
          </a:p>
          <a:p>
            <a:pPr marL="0" marR="0" lvl="0" indent="0" algn="ctr" defTabSz="914400" rtl="0" eaLnBrk="1" fontAlgn="auto" latinLnBrk="0" hangingPunct="1">
              <a:lnSpc>
                <a:spcPts val="6460"/>
              </a:lnSpc>
              <a:spcBef>
                <a:spcPts val="0"/>
              </a:spcBef>
              <a:spcAft>
                <a:spcPts val="0"/>
              </a:spcAft>
              <a:buClrTx/>
              <a:buSzTx/>
              <a:buFontTx/>
              <a:buNone/>
              <a:tabLst/>
              <a:defRPr/>
            </a:pPr>
            <a:r>
              <a:rPr kumimoji="0" lang="en-US" sz="4800" b="0" i="0" u="none" strike="noStrike" kern="1200" cap="none" spc="0" normalizeH="0" baseline="0" noProof="0" dirty="0">
                <a:ln>
                  <a:noFill/>
                </a:ln>
                <a:solidFill>
                  <a:srgbClr val="F6E2C9"/>
                </a:solidFill>
                <a:effectLst/>
                <a:uLnTx/>
                <a:uFillTx/>
                <a:latin typeface="Cooper Hewitt"/>
                <a:ea typeface="+mn-ea"/>
                <a:cs typeface="+mn-cs"/>
              </a:rPr>
              <a:t>Nothing but the blood of Jesus</a:t>
            </a:r>
          </a:p>
          <a:p>
            <a:pPr marL="0" marR="0" lvl="0" indent="0" algn="ctr" defTabSz="914400" rtl="0" eaLnBrk="1" fontAlgn="auto" latinLnBrk="0" hangingPunct="1">
              <a:lnSpc>
                <a:spcPts val="6460"/>
              </a:lnSpc>
              <a:spcBef>
                <a:spcPts val="0"/>
              </a:spcBef>
              <a:spcAft>
                <a:spcPts val="0"/>
              </a:spcAft>
              <a:buClrTx/>
              <a:buSzTx/>
              <a:buFontTx/>
              <a:buNone/>
              <a:tabLst/>
              <a:defRPr/>
            </a:pPr>
            <a:r>
              <a:rPr kumimoji="0" lang="en-US" sz="4800" b="0" i="0" u="none" strike="noStrike" kern="1200" cap="none" spc="0" normalizeH="0" baseline="0" noProof="0" dirty="0">
                <a:ln>
                  <a:noFill/>
                </a:ln>
                <a:solidFill>
                  <a:srgbClr val="F6E2C9"/>
                </a:solidFill>
                <a:effectLst/>
                <a:uLnTx/>
                <a:uFillTx/>
                <a:latin typeface="Cooper Hewitt"/>
                <a:ea typeface="+mn-ea"/>
                <a:cs typeface="+mn-cs"/>
              </a:rPr>
              <a:t>What can make me whole again</a:t>
            </a:r>
          </a:p>
          <a:p>
            <a:pPr marL="0" marR="0" lvl="0" indent="0" algn="ctr" defTabSz="914400" rtl="0" eaLnBrk="1" fontAlgn="auto" latinLnBrk="0" hangingPunct="1">
              <a:lnSpc>
                <a:spcPts val="6460"/>
              </a:lnSpc>
              <a:spcBef>
                <a:spcPts val="0"/>
              </a:spcBef>
              <a:spcAft>
                <a:spcPts val="0"/>
              </a:spcAft>
              <a:buClrTx/>
              <a:buSzTx/>
              <a:buFontTx/>
              <a:buNone/>
              <a:tabLst/>
              <a:defRPr/>
            </a:pPr>
            <a:r>
              <a:rPr kumimoji="0" lang="en-US" sz="4800" b="0" i="0" u="none" strike="noStrike" kern="1200" cap="none" spc="0" normalizeH="0" baseline="0" noProof="0" dirty="0">
                <a:ln>
                  <a:noFill/>
                </a:ln>
                <a:solidFill>
                  <a:srgbClr val="F6E2C9"/>
                </a:solidFill>
                <a:effectLst/>
                <a:uLnTx/>
                <a:uFillTx/>
                <a:latin typeface="Cooper Hewitt"/>
                <a:ea typeface="+mn-ea"/>
                <a:cs typeface="+mn-cs"/>
              </a:rPr>
              <a:t>Nothing but the blood of Jesus</a:t>
            </a:r>
          </a:p>
          <a:p>
            <a:pPr marL="0" marR="0" lvl="0" indent="0" algn="l" defTabSz="914400" rtl="0" eaLnBrk="1" fontAlgn="auto" latinLnBrk="0" hangingPunct="1">
              <a:lnSpc>
                <a:spcPts val="6460"/>
              </a:lnSpc>
              <a:spcBef>
                <a:spcPts val="0"/>
              </a:spcBef>
              <a:spcAft>
                <a:spcPts val="0"/>
              </a:spcAft>
              <a:buClrTx/>
              <a:buSzTx/>
              <a:buFontTx/>
              <a:buNone/>
              <a:tabLst/>
              <a:defRPr/>
            </a:pPr>
            <a:endParaRPr kumimoji="0" lang="en-US" sz="4800" b="0" i="0" u="none" strike="noStrike" kern="1200" cap="none" spc="0" normalizeH="0" baseline="0" noProof="0" dirty="0">
              <a:ln>
                <a:noFill/>
              </a:ln>
              <a:solidFill>
                <a:srgbClr val="F6E2C9"/>
              </a:solidFill>
              <a:effectLst/>
              <a:uLnTx/>
              <a:uFillTx/>
              <a:latin typeface="Cooper Hewitt"/>
              <a:ea typeface="+mn-ea"/>
              <a:cs typeface="+mn-cs"/>
            </a:endParaRPr>
          </a:p>
        </p:txBody>
      </p:sp>
    </p:spTree>
    <p:extLst>
      <p:ext uri="{BB962C8B-B14F-4D97-AF65-F5344CB8AC3E}">
        <p14:creationId xmlns:p14="http://schemas.microsoft.com/office/powerpoint/2010/main" val="107535206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6F12F98-BD0F-BC79-5C8A-C54F2B1FD2D7}"/>
            </a:ext>
          </a:extLst>
        </p:cNvPr>
        <p:cNvGrpSpPr/>
        <p:nvPr/>
      </p:nvGrpSpPr>
      <p:grpSpPr>
        <a:xfrm>
          <a:off x="0" y="0"/>
          <a:ext cx="0" cy="0"/>
          <a:chOff x="0" y="0"/>
          <a:chExt cx="0" cy="0"/>
        </a:xfrm>
      </p:grpSpPr>
      <p:pic>
        <p:nvPicPr>
          <p:cNvPr id="2" name="Picture 2">
            <a:extLst>
              <a:ext uri="{FF2B5EF4-FFF2-40B4-BE49-F238E27FC236}">
                <a16:creationId xmlns:a16="http://schemas.microsoft.com/office/drawing/2014/main" id="{92C452D2-4736-4081-956A-700534D028D5}"/>
              </a:ext>
            </a:extLst>
          </p:cNvPr>
          <p:cNvPicPr>
            <a:picLocks noChangeAspect="1"/>
          </p:cNvPicPr>
          <p:nvPr/>
        </p:nvPicPr>
        <p:blipFill>
          <a:blip r:embed="rId2"/>
          <a:srcRect l="38782" r="110" b="48440"/>
          <a:stretch>
            <a:fillRect/>
          </a:stretch>
        </p:blipFill>
        <p:spPr>
          <a:xfrm>
            <a:off x="0" y="0"/>
            <a:ext cx="18288000" cy="10287000"/>
          </a:xfrm>
          <a:prstGeom prst="rect">
            <a:avLst/>
          </a:prstGeom>
        </p:spPr>
      </p:pic>
    </p:spTree>
    <p:extLst>
      <p:ext uri="{BB962C8B-B14F-4D97-AF65-F5344CB8AC3E}">
        <p14:creationId xmlns:p14="http://schemas.microsoft.com/office/powerpoint/2010/main" val="418662199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p:cNvPicPr>
          <p:nvPr/>
        </p:nvPicPr>
        <p:blipFill>
          <a:blip r:embed="rId2"/>
          <a:srcRect l="38782" r="110" b="48440"/>
          <a:stretch>
            <a:fillRect/>
          </a:stretch>
        </p:blipFill>
        <p:spPr>
          <a:xfrm>
            <a:off x="27432" y="0"/>
            <a:ext cx="18288000" cy="10287000"/>
          </a:xfrm>
          <a:prstGeom prst="rect">
            <a:avLst/>
          </a:prstGeom>
        </p:spPr>
      </p:pic>
      <p:sp>
        <p:nvSpPr>
          <p:cNvPr id="3" name="TextBox 3"/>
          <p:cNvSpPr txBox="1"/>
          <p:nvPr/>
        </p:nvSpPr>
        <p:spPr>
          <a:xfrm>
            <a:off x="941832" y="2247900"/>
            <a:ext cx="16459200" cy="1598836"/>
          </a:xfrm>
          <a:prstGeom prst="rect">
            <a:avLst/>
          </a:prstGeom>
        </p:spPr>
        <p:txBody>
          <a:bodyPr wrap="square" lIns="0" tIns="0" rIns="0" bIns="0" rtlCol="0" anchor="t">
            <a:spAutoFit/>
          </a:bodyPr>
          <a:lstStyle/>
          <a:p>
            <a:pPr marL="0" marR="0" lvl="0" indent="0" algn="l" defTabSz="914400" rtl="0" eaLnBrk="1" fontAlgn="auto" latinLnBrk="0" hangingPunct="1">
              <a:lnSpc>
                <a:spcPts val="6460"/>
              </a:lnSpc>
              <a:spcBef>
                <a:spcPts val="0"/>
              </a:spcBef>
              <a:spcAft>
                <a:spcPts val="0"/>
              </a:spcAft>
              <a:buClrTx/>
              <a:buSzTx/>
              <a:buFontTx/>
              <a:buNone/>
              <a:tabLst/>
              <a:defRPr/>
            </a:pPr>
            <a:r>
              <a:rPr kumimoji="0" lang="en-US" sz="6600" b="0" i="0" u="none" strike="noStrike" kern="1200" cap="none" spc="0" normalizeH="0" baseline="0" noProof="0" dirty="0">
                <a:ln>
                  <a:noFill/>
                </a:ln>
                <a:solidFill>
                  <a:srgbClr val="F6E2C9"/>
                </a:solidFill>
                <a:effectLst/>
                <a:uLnTx/>
                <a:uFillTx/>
                <a:latin typeface="Cooper Hewitt"/>
                <a:ea typeface="+mn-ea"/>
                <a:cs typeface="+mn-cs"/>
              </a:rPr>
              <a:t>2 Timothy 1:12</a:t>
            </a:r>
          </a:p>
          <a:p>
            <a:pPr marL="0" marR="0" lvl="0" indent="0" algn="just" defTabSz="914400" rtl="0" eaLnBrk="1" fontAlgn="auto" latinLnBrk="0" hangingPunct="1">
              <a:lnSpc>
                <a:spcPts val="6460"/>
              </a:lnSpc>
              <a:spcBef>
                <a:spcPts val="0"/>
              </a:spcBef>
              <a:spcAft>
                <a:spcPts val="0"/>
              </a:spcAft>
              <a:buClrTx/>
              <a:buSzTx/>
              <a:buFontTx/>
              <a:buNone/>
              <a:tabLst/>
              <a:defRPr/>
            </a:pPr>
            <a:r>
              <a:rPr kumimoji="0" lang="en-US" sz="4800" b="0" i="0" u="none" strike="noStrike" kern="1200" cap="none" spc="0" normalizeH="0" baseline="0" noProof="0" dirty="0">
                <a:ln>
                  <a:noFill/>
                </a:ln>
                <a:solidFill>
                  <a:srgbClr val="F6E2C9"/>
                </a:solidFill>
                <a:effectLst/>
                <a:uLnTx/>
                <a:uFillTx/>
                <a:latin typeface="Cooper Hewitt"/>
                <a:ea typeface="+mn-ea"/>
                <a:cs typeface="+mn-cs"/>
              </a:rPr>
              <a:t>“But I am not ashamed, for I know whom I have believed...” </a:t>
            </a:r>
          </a:p>
        </p:txBody>
      </p:sp>
    </p:spTree>
    <p:extLst>
      <p:ext uri="{BB962C8B-B14F-4D97-AF65-F5344CB8AC3E}">
        <p14:creationId xmlns:p14="http://schemas.microsoft.com/office/powerpoint/2010/main" val="75388535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31B1D5B-1E11-DF21-813A-8CF1CF700112}"/>
            </a:ext>
          </a:extLst>
        </p:cNvPr>
        <p:cNvGrpSpPr/>
        <p:nvPr/>
      </p:nvGrpSpPr>
      <p:grpSpPr>
        <a:xfrm>
          <a:off x="0" y="0"/>
          <a:ext cx="0" cy="0"/>
          <a:chOff x="0" y="0"/>
          <a:chExt cx="0" cy="0"/>
        </a:xfrm>
      </p:grpSpPr>
      <p:pic>
        <p:nvPicPr>
          <p:cNvPr id="2" name="Picture 2">
            <a:extLst>
              <a:ext uri="{FF2B5EF4-FFF2-40B4-BE49-F238E27FC236}">
                <a16:creationId xmlns:a16="http://schemas.microsoft.com/office/drawing/2014/main" id="{8A3C8F78-57BE-B713-0C64-35C5D8F6CF28}"/>
              </a:ext>
            </a:extLst>
          </p:cNvPr>
          <p:cNvPicPr>
            <a:picLocks noChangeAspect="1"/>
          </p:cNvPicPr>
          <p:nvPr/>
        </p:nvPicPr>
        <p:blipFill>
          <a:blip r:embed="rId2"/>
          <a:srcRect l="38782" r="110" b="48440"/>
          <a:stretch>
            <a:fillRect/>
          </a:stretch>
        </p:blipFill>
        <p:spPr>
          <a:xfrm>
            <a:off x="0" y="0"/>
            <a:ext cx="18288000" cy="10287000"/>
          </a:xfrm>
          <a:prstGeom prst="rect">
            <a:avLst/>
          </a:prstGeom>
        </p:spPr>
      </p:pic>
      <p:sp>
        <p:nvSpPr>
          <p:cNvPr id="3" name="TextBox 3">
            <a:extLst>
              <a:ext uri="{FF2B5EF4-FFF2-40B4-BE49-F238E27FC236}">
                <a16:creationId xmlns:a16="http://schemas.microsoft.com/office/drawing/2014/main" id="{7E32EC5C-F43F-4DE5-28BF-07BF2EDB6199}"/>
              </a:ext>
            </a:extLst>
          </p:cNvPr>
          <p:cNvSpPr txBox="1"/>
          <p:nvPr/>
        </p:nvSpPr>
        <p:spPr>
          <a:xfrm>
            <a:off x="571500" y="2247900"/>
            <a:ext cx="17145000" cy="2432397"/>
          </a:xfrm>
          <a:prstGeom prst="rect">
            <a:avLst/>
          </a:prstGeom>
        </p:spPr>
        <p:txBody>
          <a:bodyPr wrap="square" lIns="0" tIns="0" rIns="0" bIns="0" rtlCol="0" anchor="t">
            <a:spAutoFit/>
          </a:bodyPr>
          <a:lstStyle/>
          <a:p>
            <a:pPr marL="0" marR="0" lvl="0" indent="0" algn="just" defTabSz="914400" rtl="0" eaLnBrk="1" fontAlgn="auto" latinLnBrk="0" hangingPunct="1">
              <a:lnSpc>
                <a:spcPts val="6460"/>
              </a:lnSpc>
              <a:spcBef>
                <a:spcPts val="0"/>
              </a:spcBef>
              <a:spcAft>
                <a:spcPts val="0"/>
              </a:spcAft>
              <a:buClrTx/>
              <a:buSzTx/>
              <a:buFontTx/>
              <a:buNone/>
              <a:tabLst/>
              <a:defRPr/>
            </a:pPr>
            <a:r>
              <a:rPr kumimoji="0" lang="en-US" sz="4800" b="0" i="0" u="none" strike="noStrike" kern="1200" cap="none" spc="0" normalizeH="0" baseline="0" noProof="0" dirty="0">
                <a:ln>
                  <a:noFill/>
                </a:ln>
                <a:solidFill>
                  <a:srgbClr val="F6E2C9"/>
                </a:solidFill>
                <a:effectLst/>
                <a:uLnTx/>
                <a:uFillTx/>
                <a:latin typeface="Cooper Hewitt"/>
                <a:ea typeface="+mn-ea"/>
                <a:cs typeface="+mn-cs"/>
              </a:rPr>
              <a:t>“As these truths penetrate our hearts, we will be strengthened to stand tall in life’s inevitable storms.”																				R. Kent Hughes</a:t>
            </a:r>
          </a:p>
        </p:txBody>
      </p:sp>
    </p:spTree>
    <p:extLst>
      <p:ext uri="{BB962C8B-B14F-4D97-AF65-F5344CB8AC3E}">
        <p14:creationId xmlns:p14="http://schemas.microsoft.com/office/powerpoint/2010/main" val="159405152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p:cNvPicPr>
          <p:nvPr/>
        </p:nvPicPr>
        <p:blipFill>
          <a:blip r:embed="rId2"/>
          <a:srcRect l="38782" r="110" b="48440"/>
          <a:stretch>
            <a:fillRect/>
          </a:stretch>
        </p:blipFill>
        <p:spPr>
          <a:xfrm>
            <a:off x="0" y="0"/>
            <a:ext cx="18288000" cy="10287000"/>
          </a:xfrm>
          <a:prstGeom prst="rect">
            <a:avLst/>
          </a:prstGeom>
        </p:spPr>
      </p:pic>
    </p:spTree>
    <p:extLst>
      <p:ext uri="{BB962C8B-B14F-4D97-AF65-F5344CB8AC3E}">
        <p14:creationId xmlns:p14="http://schemas.microsoft.com/office/powerpoint/2010/main" val="22909014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p:cNvPicPr>
          <p:nvPr/>
        </p:nvPicPr>
        <p:blipFill>
          <a:blip r:embed="rId2"/>
          <a:srcRect l="32885" t="20242" b="23129"/>
          <a:stretch>
            <a:fillRect/>
          </a:stretch>
        </p:blipFill>
        <p:spPr>
          <a:xfrm>
            <a:off x="0" y="0"/>
            <a:ext cx="18288000" cy="10287000"/>
          </a:xfrm>
          <a:prstGeom prst="rect">
            <a:avLst/>
          </a:prstGeom>
        </p:spPr>
      </p:pic>
      <p:sp>
        <p:nvSpPr>
          <p:cNvPr id="3" name="TextBox 3"/>
          <p:cNvSpPr txBox="1"/>
          <p:nvPr/>
        </p:nvSpPr>
        <p:spPr>
          <a:xfrm>
            <a:off x="1143000" y="723900"/>
            <a:ext cx="16383000" cy="4732065"/>
          </a:xfrm>
          <a:prstGeom prst="rect">
            <a:avLst/>
          </a:prstGeom>
        </p:spPr>
        <p:txBody>
          <a:bodyPr wrap="square" lIns="0" tIns="0" rIns="0" bIns="0" rtlCol="0" anchor="t">
            <a:spAutoFit/>
          </a:bodyPr>
          <a:lstStyle/>
          <a:p>
            <a:pPr marL="0" marR="0" lvl="0" indent="0" algn="ctr" defTabSz="914400" rtl="0" eaLnBrk="1" fontAlgn="auto" latinLnBrk="0" hangingPunct="1">
              <a:lnSpc>
                <a:spcPts val="27298"/>
              </a:lnSpc>
              <a:spcBef>
                <a:spcPts val="0"/>
              </a:spcBef>
              <a:spcAft>
                <a:spcPts val="0"/>
              </a:spcAft>
              <a:buClrTx/>
              <a:buSzTx/>
              <a:buFontTx/>
              <a:buNone/>
              <a:tabLst/>
              <a:defRPr/>
            </a:pPr>
            <a:r>
              <a:rPr kumimoji="0" lang="en-US" sz="9600" b="0" i="0" u="none" strike="noStrike" kern="1200" cap="none" spc="0" normalizeH="0" baseline="0" noProof="0" dirty="0">
                <a:ln>
                  <a:noFill/>
                </a:ln>
                <a:solidFill>
                  <a:srgbClr val="F6E2C9"/>
                </a:solidFill>
                <a:effectLst/>
                <a:uLnTx/>
                <a:uFillTx/>
                <a:latin typeface="Cooper Hewitt Thin Bold"/>
                <a:ea typeface="+mn-ea"/>
                <a:cs typeface="+mn-cs"/>
              </a:rPr>
              <a:t>“Jesus – The Better </a:t>
            </a:r>
            <a:r>
              <a:rPr lang="en-US" sz="9600" dirty="0">
                <a:solidFill>
                  <a:srgbClr val="F6E2C9"/>
                </a:solidFill>
                <a:latin typeface="Cooper Hewitt Thin Bold"/>
              </a:rPr>
              <a:t>Brother</a:t>
            </a:r>
            <a:r>
              <a:rPr kumimoji="0" lang="en-US" sz="9600" b="0" i="0" u="none" strike="noStrike" kern="1200" cap="none" spc="0" normalizeH="0" baseline="0" noProof="0" dirty="0">
                <a:ln>
                  <a:noFill/>
                </a:ln>
                <a:solidFill>
                  <a:srgbClr val="F6E2C9"/>
                </a:solidFill>
                <a:effectLst/>
                <a:uLnTx/>
                <a:uFillTx/>
                <a:latin typeface="Cooper Hewitt Thin Bold"/>
                <a:ea typeface="+mn-ea"/>
                <a:cs typeface="+mn-cs"/>
              </a:rPr>
              <a:t>”</a:t>
            </a:r>
          </a:p>
          <a:p>
            <a:pPr marL="0" marR="0" lvl="0" indent="0" algn="ctr" defTabSz="914400" rtl="0" eaLnBrk="1" fontAlgn="auto" latinLnBrk="0" hangingPunct="1">
              <a:spcBef>
                <a:spcPts val="0"/>
              </a:spcBef>
              <a:spcAft>
                <a:spcPts val="0"/>
              </a:spcAft>
              <a:buClrTx/>
              <a:buSzTx/>
              <a:buFontTx/>
              <a:buNone/>
              <a:tabLst/>
              <a:defRPr/>
            </a:pPr>
            <a:r>
              <a:rPr kumimoji="0" lang="en-US" sz="8000" b="0" i="0" u="none" strike="noStrike" kern="1200" cap="none" spc="0" normalizeH="0" baseline="0" noProof="0" dirty="0">
                <a:ln>
                  <a:noFill/>
                </a:ln>
                <a:solidFill>
                  <a:srgbClr val="F6E2C9"/>
                </a:solidFill>
                <a:effectLst/>
                <a:uLnTx/>
                <a:uFillTx/>
                <a:latin typeface="Cooper Hewitt Thin Bold"/>
                <a:ea typeface="+mn-ea"/>
                <a:cs typeface="+mn-cs"/>
              </a:rPr>
              <a:t>Hebrews 2:10-13</a:t>
            </a:r>
          </a:p>
        </p:txBody>
      </p:sp>
    </p:spTree>
    <p:extLst>
      <p:ext uri="{BB962C8B-B14F-4D97-AF65-F5344CB8AC3E}">
        <p14:creationId xmlns:p14="http://schemas.microsoft.com/office/powerpoint/2010/main" val="195974502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p:cNvPicPr>
          <p:nvPr/>
        </p:nvPicPr>
        <p:blipFill>
          <a:blip r:embed="rId2"/>
          <a:srcRect l="38782" r="110" b="48440"/>
          <a:stretch>
            <a:fillRect/>
          </a:stretch>
        </p:blipFill>
        <p:spPr>
          <a:xfrm>
            <a:off x="-3048" y="10668"/>
            <a:ext cx="18288000" cy="10287000"/>
          </a:xfrm>
          <a:prstGeom prst="rect">
            <a:avLst/>
          </a:prstGeom>
        </p:spPr>
      </p:pic>
      <p:sp>
        <p:nvSpPr>
          <p:cNvPr id="3" name="TextBox 3"/>
          <p:cNvSpPr txBox="1"/>
          <p:nvPr/>
        </p:nvSpPr>
        <p:spPr>
          <a:xfrm>
            <a:off x="914400" y="800100"/>
            <a:ext cx="16459200" cy="9100889"/>
          </a:xfrm>
          <a:prstGeom prst="rect">
            <a:avLst/>
          </a:prstGeom>
        </p:spPr>
        <p:txBody>
          <a:bodyPr wrap="square" lIns="0" tIns="0" rIns="0" bIns="0" rtlCol="0" anchor="t">
            <a:spAutoFit/>
          </a:bodyPr>
          <a:lstStyle/>
          <a:p>
            <a:pPr marL="0" marR="0" lvl="0" indent="0" algn="ctr" defTabSz="914400" rtl="0" eaLnBrk="1" fontAlgn="auto" latinLnBrk="0" hangingPunct="1">
              <a:lnSpc>
                <a:spcPts val="6460"/>
              </a:lnSpc>
              <a:spcBef>
                <a:spcPts val="0"/>
              </a:spcBef>
              <a:spcAft>
                <a:spcPts val="0"/>
              </a:spcAft>
              <a:buClrTx/>
              <a:buSzTx/>
              <a:buFontTx/>
              <a:buNone/>
              <a:tabLst/>
              <a:defRPr/>
            </a:pPr>
            <a:r>
              <a:rPr kumimoji="0" lang="en-US" sz="6600" b="1" i="0" u="none" strike="noStrike" kern="1200" cap="none" spc="0" normalizeH="0" baseline="0" noProof="0" dirty="0">
                <a:ln>
                  <a:noFill/>
                </a:ln>
                <a:solidFill>
                  <a:srgbClr val="F6E2C9"/>
                </a:solidFill>
                <a:effectLst/>
                <a:uLnTx/>
                <a:uFillTx/>
                <a:latin typeface="Cooper Hewitt"/>
                <a:ea typeface="+mn-ea"/>
                <a:cs typeface="+mn-cs"/>
              </a:rPr>
              <a:t>“Christ Our Hope in Life and Death”</a:t>
            </a:r>
          </a:p>
          <a:p>
            <a:pPr marL="0" marR="0" lvl="0" indent="0" algn="ctr" defTabSz="914400" rtl="0" eaLnBrk="1" fontAlgn="auto" latinLnBrk="0" hangingPunct="1">
              <a:lnSpc>
                <a:spcPts val="6460"/>
              </a:lnSpc>
              <a:spcBef>
                <a:spcPts val="0"/>
              </a:spcBef>
              <a:spcAft>
                <a:spcPts val="0"/>
              </a:spcAft>
              <a:buClrTx/>
              <a:buSzTx/>
              <a:buFontTx/>
              <a:buNone/>
              <a:tabLst/>
              <a:defRPr/>
            </a:pPr>
            <a:endParaRPr kumimoji="0" lang="en-US" sz="3600" b="0" i="0" u="none" strike="noStrike" kern="1200" cap="none" spc="0" normalizeH="0" baseline="0" noProof="0" dirty="0">
              <a:ln>
                <a:noFill/>
              </a:ln>
              <a:solidFill>
                <a:srgbClr val="F6E2C9"/>
              </a:solidFill>
              <a:effectLst/>
              <a:uLnTx/>
              <a:uFillTx/>
              <a:latin typeface="Cooper Hewitt"/>
              <a:ea typeface="+mn-ea"/>
              <a:cs typeface="+mn-cs"/>
            </a:endParaRPr>
          </a:p>
          <a:p>
            <a:pPr marL="0" marR="0" lvl="0" indent="0" algn="ctr" defTabSz="914400" rtl="0" eaLnBrk="1" fontAlgn="auto" latinLnBrk="0" hangingPunct="1">
              <a:lnSpc>
                <a:spcPts val="6460"/>
              </a:lnSpc>
              <a:spcBef>
                <a:spcPts val="0"/>
              </a:spcBef>
              <a:spcAft>
                <a:spcPts val="0"/>
              </a:spcAft>
              <a:buClrTx/>
              <a:buSzTx/>
              <a:buFontTx/>
              <a:buNone/>
              <a:tabLst/>
              <a:defRPr/>
            </a:pPr>
            <a:r>
              <a:rPr kumimoji="0" lang="en-US" sz="4800" b="0" i="0" u="none" strike="noStrike" kern="1200" cap="none" spc="0" normalizeH="0" baseline="0" noProof="0" dirty="0">
                <a:ln>
                  <a:noFill/>
                </a:ln>
                <a:solidFill>
                  <a:srgbClr val="F6E2C9"/>
                </a:solidFill>
                <a:effectLst/>
                <a:uLnTx/>
                <a:uFillTx/>
                <a:latin typeface="Cooper Hewitt"/>
                <a:ea typeface="+mn-ea"/>
                <a:cs typeface="+mn-cs"/>
              </a:rPr>
              <a:t>What is our hope in life and death?</a:t>
            </a:r>
          </a:p>
          <a:p>
            <a:pPr marL="0" marR="0" lvl="0" indent="0" algn="ctr" defTabSz="914400" rtl="0" eaLnBrk="1" fontAlgn="auto" latinLnBrk="0" hangingPunct="1">
              <a:lnSpc>
                <a:spcPts val="6460"/>
              </a:lnSpc>
              <a:spcBef>
                <a:spcPts val="0"/>
              </a:spcBef>
              <a:spcAft>
                <a:spcPts val="0"/>
              </a:spcAft>
              <a:buClrTx/>
              <a:buSzTx/>
              <a:buFontTx/>
              <a:buNone/>
              <a:tabLst/>
              <a:defRPr/>
            </a:pPr>
            <a:r>
              <a:rPr kumimoji="0" lang="en-US" sz="4800" b="0" i="0" u="none" strike="noStrike" kern="1200" cap="none" spc="0" normalizeH="0" baseline="0" noProof="0" dirty="0">
                <a:ln>
                  <a:noFill/>
                </a:ln>
                <a:solidFill>
                  <a:srgbClr val="F6E2C9"/>
                </a:solidFill>
                <a:effectLst/>
                <a:uLnTx/>
                <a:uFillTx/>
                <a:latin typeface="Cooper Hewitt"/>
                <a:ea typeface="+mn-ea"/>
                <a:cs typeface="+mn-cs"/>
              </a:rPr>
              <a:t>Christ alone, Christ alone</a:t>
            </a:r>
          </a:p>
          <a:p>
            <a:pPr marL="0" marR="0" lvl="0" indent="0" algn="ctr" defTabSz="914400" rtl="0" eaLnBrk="1" fontAlgn="auto" latinLnBrk="0" hangingPunct="1">
              <a:lnSpc>
                <a:spcPts val="6460"/>
              </a:lnSpc>
              <a:spcBef>
                <a:spcPts val="0"/>
              </a:spcBef>
              <a:spcAft>
                <a:spcPts val="0"/>
              </a:spcAft>
              <a:buClrTx/>
              <a:buSzTx/>
              <a:buFontTx/>
              <a:buNone/>
              <a:tabLst/>
              <a:defRPr/>
            </a:pPr>
            <a:r>
              <a:rPr kumimoji="0" lang="en-US" sz="4800" b="0" i="0" u="none" strike="noStrike" kern="1200" cap="none" spc="0" normalizeH="0" baseline="0" noProof="0" dirty="0">
                <a:ln>
                  <a:noFill/>
                </a:ln>
                <a:solidFill>
                  <a:srgbClr val="F6E2C9"/>
                </a:solidFill>
                <a:effectLst/>
                <a:uLnTx/>
                <a:uFillTx/>
                <a:latin typeface="Cooper Hewitt"/>
                <a:ea typeface="+mn-ea"/>
                <a:cs typeface="+mn-cs"/>
              </a:rPr>
              <a:t>What is our only confidence?</a:t>
            </a:r>
          </a:p>
          <a:p>
            <a:pPr marL="0" marR="0" lvl="0" indent="0" algn="ctr" defTabSz="914400" rtl="0" eaLnBrk="1" fontAlgn="auto" latinLnBrk="0" hangingPunct="1">
              <a:lnSpc>
                <a:spcPts val="6460"/>
              </a:lnSpc>
              <a:spcBef>
                <a:spcPts val="0"/>
              </a:spcBef>
              <a:spcAft>
                <a:spcPts val="0"/>
              </a:spcAft>
              <a:buClrTx/>
              <a:buSzTx/>
              <a:buFontTx/>
              <a:buNone/>
              <a:tabLst/>
              <a:defRPr/>
            </a:pPr>
            <a:r>
              <a:rPr kumimoji="0" lang="en-US" sz="4800" b="0" i="0" u="none" strike="noStrike" kern="1200" cap="none" spc="0" normalizeH="0" baseline="0" noProof="0" dirty="0">
                <a:ln>
                  <a:noFill/>
                </a:ln>
                <a:solidFill>
                  <a:srgbClr val="F6E2C9"/>
                </a:solidFill>
                <a:effectLst/>
                <a:uLnTx/>
                <a:uFillTx/>
                <a:latin typeface="Cooper Hewitt"/>
                <a:ea typeface="+mn-ea"/>
                <a:cs typeface="+mn-cs"/>
              </a:rPr>
              <a:t>That our souls to him belong</a:t>
            </a:r>
          </a:p>
          <a:p>
            <a:pPr marL="0" marR="0" lvl="0" indent="0" algn="ctr" defTabSz="914400" rtl="0" eaLnBrk="1" fontAlgn="auto" latinLnBrk="0" hangingPunct="1">
              <a:lnSpc>
                <a:spcPts val="6460"/>
              </a:lnSpc>
              <a:spcBef>
                <a:spcPts val="0"/>
              </a:spcBef>
              <a:spcAft>
                <a:spcPts val="0"/>
              </a:spcAft>
              <a:buClrTx/>
              <a:buSzTx/>
              <a:buFontTx/>
              <a:buNone/>
              <a:tabLst/>
              <a:defRPr/>
            </a:pPr>
            <a:r>
              <a:rPr kumimoji="0" lang="en-US" sz="4800" b="0" i="0" u="none" strike="noStrike" kern="1200" cap="none" spc="0" normalizeH="0" baseline="0" noProof="0" dirty="0">
                <a:ln>
                  <a:noFill/>
                </a:ln>
                <a:solidFill>
                  <a:srgbClr val="F6E2C9"/>
                </a:solidFill>
                <a:effectLst/>
                <a:uLnTx/>
                <a:uFillTx/>
                <a:latin typeface="Cooper Hewitt"/>
                <a:ea typeface="+mn-ea"/>
                <a:cs typeface="+mn-cs"/>
              </a:rPr>
              <a:t>Who holds our days within his hand?</a:t>
            </a:r>
          </a:p>
          <a:p>
            <a:pPr marL="0" marR="0" lvl="0" indent="0" algn="ctr" defTabSz="914400" rtl="0" eaLnBrk="1" fontAlgn="auto" latinLnBrk="0" hangingPunct="1">
              <a:lnSpc>
                <a:spcPts val="6460"/>
              </a:lnSpc>
              <a:spcBef>
                <a:spcPts val="0"/>
              </a:spcBef>
              <a:spcAft>
                <a:spcPts val="0"/>
              </a:spcAft>
              <a:buClrTx/>
              <a:buSzTx/>
              <a:buFontTx/>
              <a:buNone/>
              <a:tabLst/>
              <a:defRPr/>
            </a:pPr>
            <a:r>
              <a:rPr kumimoji="0" lang="en-US" sz="4800" b="0" i="0" u="none" strike="noStrike" kern="1200" cap="none" spc="0" normalizeH="0" baseline="0" noProof="0" dirty="0">
                <a:ln>
                  <a:noFill/>
                </a:ln>
                <a:solidFill>
                  <a:srgbClr val="F6E2C9"/>
                </a:solidFill>
                <a:effectLst/>
                <a:uLnTx/>
                <a:uFillTx/>
                <a:latin typeface="Cooper Hewitt"/>
                <a:ea typeface="+mn-ea"/>
                <a:cs typeface="+mn-cs"/>
              </a:rPr>
              <a:t>What comes, apart from his command?</a:t>
            </a:r>
          </a:p>
          <a:p>
            <a:pPr marL="0" marR="0" lvl="0" indent="0" algn="ctr" defTabSz="914400" rtl="0" eaLnBrk="1" fontAlgn="auto" latinLnBrk="0" hangingPunct="1">
              <a:lnSpc>
                <a:spcPts val="6460"/>
              </a:lnSpc>
              <a:spcBef>
                <a:spcPts val="0"/>
              </a:spcBef>
              <a:spcAft>
                <a:spcPts val="0"/>
              </a:spcAft>
              <a:buClrTx/>
              <a:buSzTx/>
              <a:buFontTx/>
              <a:buNone/>
              <a:tabLst/>
              <a:defRPr/>
            </a:pPr>
            <a:r>
              <a:rPr kumimoji="0" lang="en-US" sz="4800" b="0" i="0" u="none" strike="noStrike" kern="1200" cap="none" spc="0" normalizeH="0" baseline="0" noProof="0" dirty="0">
                <a:ln>
                  <a:noFill/>
                </a:ln>
                <a:solidFill>
                  <a:srgbClr val="F6E2C9"/>
                </a:solidFill>
                <a:effectLst/>
                <a:uLnTx/>
                <a:uFillTx/>
                <a:latin typeface="Cooper Hewitt"/>
                <a:ea typeface="+mn-ea"/>
                <a:cs typeface="+mn-cs"/>
              </a:rPr>
              <a:t>And what will keep us to the end?</a:t>
            </a:r>
          </a:p>
          <a:p>
            <a:pPr marL="0" marR="0" lvl="0" indent="0" algn="ctr" defTabSz="914400" rtl="0" eaLnBrk="1" fontAlgn="auto" latinLnBrk="0" hangingPunct="1">
              <a:lnSpc>
                <a:spcPts val="6460"/>
              </a:lnSpc>
              <a:spcBef>
                <a:spcPts val="0"/>
              </a:spcBef>
              <a:spcAft>
                <a:spcPts val="0"/>
              </a:spcAft>
              <a:buClrTx/>
              <a:buSzTx/>
              <a:buFontTx/>
              <a:buNone/>
              <a:tabLst/>
              <a:defRPr/>
            </a:pPr>
            <a:r>
              <a:rPr kumimoji="0" lang="en-US" sz="4800" b="0" i="0" u="none" strike="noStrike" kern="1200" cap="none" spc="0" normalizeH="0" baseline="0" noProof="0" dirty="0">
                <a:ln>
                  <a:noFill/>
                </a:ln>
                <a:solidFill>
                  <a:srgbClr val="F6E2C9"/>
                </a:solidFill>
                <a:effectLst/>
                <a:uLnTx/>
                <a:uFillTx/>
                <a:latin typeface="Cooper Hewitt"/>
                <a:ea typeface="+mn-ea"/>
                <a:cs typeface="+mn-cs"/>
              </a:rPr>
              <a:t>The love of Christ, in which we stand</a:t>
            </a:r>
          </a:p>
          <a:p>
            <a:pPr marL="0" marR="0" lvl="0" indent="0" algn="l" defTabSz="914400" rtl="0" eaLnBrk="1" fontAlgn="auto" latinLnBrk="0" hangingPunct="1">
              <a:lnSpc>
                <a:spcPts val="6460"/>
              </a:lnSpc>
              <a:spcBef>
                <a:spcPts val="0"/>
              </a:spcBef>
              <a:spcAft>
                <a:spcPts val="0"/>
              </a:spcAft>
              <a:buClrTx/>
              <a:buSzTx/>
              <a:buFontTx/>
              <a:buNone/>
              <a:tabLst/>
              <a:defRPr/>
            </a:pPr>
            <a:endParaRPr kumimoji="0" lang="en-US" sz="4800" b="0" i="0" u="none" strike="noStrike" kern="1200" cap="none" spc="0" normalizeH="0" baseline="0" noProof="0" dirty="0">
              <a:ln>
                <a:noFill/>
              </a:ln>
              <a:solidFill>
                <a:srgbClr val="F6E2C9"/>
              </a:solidFill>
              <a:effectLst/>
              <a:uLnTx/>
              <a:uFillTx/>
              <a:latin typeface="Cooper Hewitt"/>
              <a:ea typeface="+mn-ea"/>
              <a:cs typeface="+mn-cs"/>
            </a:endParaRPr>
          </a:p>
        </p:txBody>
      </p:sp>
    </p:spTree>
    <p:extLst>
      <p:ext uri="{BB962C8B-B14F-4D97-AF65-F5344CB8AC3E}">
        <p14:creationId xmlns:p14="http://schemas.microsoft.com/office/powerpoint/2010/main" val="171776559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p:cNvPicPr>
          <p:nvPr/>
        </p:nvPicPr>
        <p:blipFill>
          <a:blip r:embed="rId2"/>
          <a:srcRect l="32885" t="20242" b="23129"/>
          <a:stretch>
            <a:fillRect/>
          </a:stretch>
        </p:blipFill>
        <p:spPr>
          <a:xfrm>
            <a:off x="0" y="0"/>
            <a:ext cx="18288000" cy="10287000"/>
          </a:xfrm>
          <a:prstGeom prst="rect">
            <a:avLst/>
          </a:prstGeom>
        </p:spPr>
      </p:pic>
    </p:spTree>
    <p:extLst>
      <p:ext uri="{BB962C8B-B14F-4D97-AF65-F5344CB8AC3E}">
        <p14:creationId xmlns:p14="http://schemas.microsoft.com/office/powerpoint/2010/main" val="38690928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p:cNvPicPr>
          <p:nvPr/>
        </p:nvPicPr>
        <p:blipFill>
          <a:blip r:embed="rId2"/>
          <a:srcRect l="38782" r="110" b="48440"/>
          <a:stretch>
            <a:fillRect/>
          </a:stretch>
        </p:blipFill>
        <p:spPr>
          <a:xfrm>
            <a:off x="0" y="28956"/>
            <a:ext cx="18288000" cy="10287000"/>
          </a:xfrm>
          <a:prstGeom prst="rect">
            <a:avLst/>
          </a:prstGeom>
        </p:spPr>
      </p:pic>
      <p:sp>
        <p:nvSpPr>
          <p:cNvPr id="3" name="TextBox 3"/>
          <p:cNvSpPr txBox="1"/>
          <p:nvPr/>
        </p:nvSpPr>
        <p:spPr>
          <a:xfrm>
            <a:off x="1143000" y="3543300"/>
            <a:ext cx="16230600" cy="835357"/>
          </a:xfrm>
          <a:prstGeom prst="rect">
            <a:avLst/>
          </a:prstGeom>
        </p:spPr>
        <p:txBody>
          <a:bodyPr wrap="square" lIns="0" tIns="0" rIns="0" bIns="0" rtlCol="0" anchor="t">
            <a:spAutoFit/>
          </a:bodyPr>
          <a:lstStyle/>
          <a:p>
            <a:pPr marL="1143000" marR="0" lvl="0" indent="-1143000" algn="l" defTabSz="914400" rtl="0" eaLnBrk="1" fontAlgn="auto" latinLnBrk="0" hangingPunct="1">
              <a:lnSpc>
                <a:spcPts val="6460"/>
              </a:lnSpc>
              <a:spcBef>
                <a:spcPts val="0"/>
              </a:spcBef>
              <a:spcAft>
                <a:spcPts val="0"/>
              </a:spcAft>
              <a:buClrTx/>
              <a:buSzTx/>
              <a:buFontTx/>
              <a:buAutoNum type="romanUcPeriod"/>
              <a:tabLst/>
              <a:defRPr/>
            </a:pPr>
            <a:r>
              <a:rPr lang="en-US" sz="7200" dirty="0">
                <a:solidFill>
                  <a:srgbClr val="F6E2C9"/>
                </a:solidFill>
                <a:latin typeface="Cooper Hewitt"/>
              </a:rPr>
              <a:t>Our Saving Brother </a:t>
            </a:r>
            <a:r>
              <a:rPr lang="en-US" sz="6600" dirty="0">
                <a:solidFill>
                  <a:srgbClr val="F6E2C9"/>
                </a:solidFill>
                <a:latin typeface="Cooper Hewitt"/>
              </a:rPr>
              <a:t>– </a:t>
            </a:r>
            <a:r>
              <a:rPr lang="en-US" sz="4800" dirty="0">
                <a:solidFill>
                  <a:srgbClr val="F6E2C9"/>
                </a:solidFill>
                <a:latin typeface="Cooper Hewitt"/>
              </a:rPr>
              <a:t>(verses 10-11a)</a:t>
            </a:r>
            <a:endParaRPr kumimoji="0" lang="en-US" sz="6600" b="0" i="0" u="none" strike="noStrike" kern="1200" cap="none" spc="0" normalizeH="0" baseline="0" noProof="0" dirty="0">
              <a:ln>
                <a:noFill/>
              </a:ln>
              <a:solidFill>
                <a:srgbClr val="F6E2C9"/>
              </a:solidFill>
              <a:effectLst/>
              <a:uLnTx/>
              <a:uFillTx/>
              <a:latin typeface="Cooper Hewitt"/>
              <a:ea typeface="+mn-ea"/>
              <a:cs typeface="+mn-cs"/>
            </a:endParaRPr>
          </a:p>
        </p:txBody>
      </p:sp>
    </p:spTree>
    <p:extLst>
      <p:ext uri="{BB962C8B-B14F-4D97-AF65-F5344CB8AC3E}">
        <p14:creationId xmlns:p14="http://schemas.microsoft.com/office/powerpoint/2010/main" val="30980032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p:cNvPicPr>
          <p:nvPr/>
        </p:nvPicPr>
        <p:blipFill>
          <a:blip r:embed="rId2"/>
          <a:srcRect l="38782" r="110" b="48440"/>
          <a:stretch>
            <a:fillRect/>
          </a:stretch>
        </p:blipFill>
        <p:spPr>
          <a:xfrm>
            <a:off x="0" y="0"/>
            <a:ext cx="18288000" cy="10287000"/>
          </a:xfrm>
          <a:prstGeom prst="rect">
            <a:avLst/>
          </a:prstGeom>
        </p:spPr>
      </p:pic>
      <p:sp>
        <p:nvSpPr>
          <p:cNvPr id="3" name="TextBox 3"/>
          <p:cNvSpPr txBox="1"/>
          <p:nvPr/>
        </p:nvSpPr>
        <p:spPr>
          <a:xfrm>
            <a:off x="914400" y="2019300"/>
            <a:ext cx="16459200" cy="4099520"/>
          </a:xfrm>
          <a:prstGeom prst="rect">
            <a:avLst/>
          </a:prstGeom>
        </p:spPr>
        <p:txBody>
          <a:bodyPr wrap="square" lIns="0" tIns="0" rIns="0" bIns="0" rtlCol="0" anchor="t">
            <a:spAutoFit/>
          </a:bodyPr>
          <a:lstStyle/>
          <a:p>
            <a:pPr marL="0" marR="0" lvl="0" indent="0" algn="just" defTabSz="914400" rtl="0" eaLnBrk="1" fontAlgn="auto" latinLnBrk="0" hangingPunct="1">
              <a:lnSpc>
                <a:spcPts val="6460"/>
              </a:lnSpc>
              <a:spcBef>
                <a:spcPts val="0"/>
              </a:spcBef>
              <a:spcAft>
                <a:spcPts val="0"/>
              </a:spcAft>
              <a:buClrTx/>
              <a:buSzTx/>
              <a:buFontTx/>
              <a:buNone/>
              <a:tabLst/>
              <a:defRPr/>
            </a:pPr>
            <a:r>
              <a:rPr kumimoji="0" lang="en-US" sz="4800" b="0" i="0" u="none" strike="noStrike" kern="1200" cap="none" spc="0" normalizeH="0" baseline="0" noProof="0" dirty="0">
                <a:ln>
                  <a:noFill/>
                </a:ln>
                <a:solidFill>
                  <a:srgbClr val="F6E2C9"/>
                </a:solidFill>
                <a:effectLst/>
                <a:uLnTx/>
                <a:uFillTx/>
                <a:latin typeface="Cooper Hewitt"/>
                <a:ea typeface="+mn-ea"/>
                <a:cs typeface="+mn-cs"/>
              </a:rPr>
              <a:t>“God formerly consecrated priests for their work through the sacrifice of other things. But the Lord Christ must be consecrated by his own sufferings and the sacrifice of himself.”																														John Owen</a:t>
            </a:r>
          </a:p>
        </p:txBody>
      </p:sp>
    </p:spTree>
    <p:extLst>
      <p:ext uri="{BB962C8B-B14F-4D97-AF65-F5344CB8AC3E}">
        <p14:creationId xmlns:p14="http://schemas.microsoft.com/office/powerpoint/2010/main" val="11648662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p:cNvPicPr>
          <p:nvPr/>
        </p:nvPicPr>
        <p:blipFill>
          <a:blip r:embed="rId2"/>
          <a:srcRect l="38782" r="110" b="48440"/>
          <a:stretch>
            <a:fillRect/>
          </a:stretch>
        </p:blipFill>
        <p:spPr>
          <a:xfrm>
            <a:off x="0" y="0"/>
            <a:ext cx="18288000" cy="10287000"/>
          </a:xfrm>
          <a:prstGeom prst="rect">
            <a:avLst/>
          </a:prstGeom>
        </p:spPr>
      </p:pic>
    </p:spTree>
    <p:extLst>
      <p:ext uri="{BB962C8B-B14F-4D97-AF65-F5344CB8AC3E}">
        <p14:creationId xmlns:p14="http://schemas.microsoft.com/office/powerpoint/2010/main" val="560873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4630B63-2EE7-8517-6284-6D43445844A8}"/>
            </a:ext>
          </a:extLst>
        </p:cNvPr>
        <p:cNvGrpSpPr/>
        <p:nvPr/>
      </p:nvGrpSpPr>
      <p:grpSpPr>
        <a:xfrm>
          <a:off x="0" y="0"/>
          <a:ext cx="0" cy="0"/>
          <a:chOff x="0" y="0"/>
          <a:chExt cx="0" cy="0"/>
        </a:xfrm>
      </p:grpSpPr>
      <p:pic>
        <p:nvPicPr>
          <p:cNvPr id="2" name="Picture 2">
            <a:extLst>
              <a:ext uri="{FF2B5EF4-FFF2-40B4-BE49-F238E27FC236}">
                <a16:creationId xmlns:a16="http://schemas.microsoft.com/office/drawing/2014/main" id="{68B02247-76DD-8316-C283-0074441388C8}"/>
              </a:ext>
            </a:extLst>
          </p:cNvPr>
          <p:cNvPicPr>
            <a:picLocks noChangeAspect="1"/>
          </p:cNvPicPr>
          <p:nvPr/>
        </p:nvPicPr>
        <p:blipFill>
          <a:blip r:embed="rId2"/>
          <a:srcRect l="38782" r="110" b="48440"/>
          <a:stretch>
            <a:fillRect/>
          </a:stretch>
        </p:blipFill>
        <p:spPr>
          <a:xfrm>
            <a:off x="0" y="0"/>
            <a:ext cx="18288000" cy="10287000"/>
          </a:xfrm>
          <a:prstGeom prst="rect">
            <a:avLst/>
          </a:prstGeom>
        </p:spPr>
      </p:pic>
      <p:sp>
        <p:nvSpPr>
          <p:cNvPr id="3" name="TextBox 3">
            <a:extLst>
              <a:ext uri="{FF2B5EF4-FFF2-40B4-BE49-F238E27FC236}">
                <a16:creationId xmlns:a16="http://schemas.microsoft.com/office/drawing/2014/main" id="{63982142-3124-10B4-23CE-698309B84E96}"/>
              </a:ext>
            </a:extLst>
          </p:cNvPr>
          <p:cNvSpPr txBox="1"/>
          <p:nvPr/>
        </p:nvSpPr>
        <p:spPr>
          <a:xfrm>
            <a:off x="914400" y="2247900"/>
            <a:ext cx="16459200" cy="3265959"/>
          </a:xfrm>
          <a:prstGeom prst="rect">
            <a:avLst/>
          </a:prstGeom>
        </p:spPr>
        <p:txBody>
          <a:bodyPr wrap="square" lIns="0" tIns="0" rIns="0" bIns="0" rtlCol="0" anchor="t">
            <a:spAutoFit/>
          </a:bodyPr>
          <a:lstStyle/>
          <a:p>
            <a:pPr marL="0" marR="0" lvl="0" indent="0" algn="just" defTabSz="914400" rtl="0" eaLnBrk="1" fontAlgn="auto" latinLnBrk="0" hangingPunct="1">
              <a:lnSpc>
                <a:spcPts val="6460"/>
              </a:lnSpc>
              <a:spcBef>
                <a:spcPts val="0"/>
              </a:spcBef>
              <a:spcAft>
                <a:spcPts val="0"/>
              </a:spcAft>
              <a:buClrTx/>
              <a:buSzTx/>
              <a:buFontTx/>
              <a:buNone/>
              <a:tabLst/>
              <a:defRPr/>
            </a:pPr>
            <a:r>
              <a:rPr kumimoji="0" lang="en-US" sz="4800" b="0" i="0" u="none" strike="noStrike" kern="1200" cap="none" spc="0" normalizeH="0" baseline="0" noProof="0" dirty="0">
                <a:ln>
                  <a:noFill/>
                </a:ln>
                <a:solidFill>
                  <a:srgbClr val="F6E2C9"/>
                </a:solidFill>
                <a:effectLst/>
                <a:uLnTx/>
                <a:uFillTx/>
                <a:latin typeface="Cooper Hewitt"/>
                <a:ea typeface="+mn-ea"/>
                <a:cs typeface="+mn-cs"/>
              </a:rPr>
              <a:t>“Few gospel summaries in Scripture so beautifully capture the work and ministry of Jesus as this phrase in Hebrews 2:10… “bringing many sons and daughters to glory”																	</a:t>
            </a:r>
            <a:r>
              <a:rPr lang="en-US" sz="4800" dirty="0">
                <a:solidFill>
                  <a:srgbClr val="F6E2C9"/>
                </a:solidFill>
                <a:latin typeface="Cooper Hewitt"/>
              </a:rPr>
              <a:t>Al Mohler</a:t>
            </a:r>
            <a:endParaRPr kumimoji="0" lang="en-US" sz="4800" b="0" i="0" u="none" strike="noStrike" kern="1200" cap="none" spc="0" normalizeH="0" baseline="0" noProof="0" dirty="0">
              <a:ln>
                <a:noFill/>
              </a:ln>
              <a:solidFill>
                <a:srgbClr val="F6E2C9"/>
              </a:solidFill>
              <a:effectLst/>
              <a:uLnTx/>
              <a:uFillTx/>
              <a:latin typeface="Cooper Hewitt"/>
              <a:ea typeface="+mn-ea"/>
              <a:cs typeface="+mn-cs"/>
            </a:endParaRPr>
          </a:p>
        </p:txBody>
      </p:sp>
    </p:spTree>
    <p:extLst>
      <p:ext uri="{BB962C8B-B14F-4D97-AF65-F5344CB8AC3E}">
        <p14:creationId xmlns:p14="http://schemas.microsoft.com/office/powerpoint/2010/main" val="78701660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007D1AA-7820-204A-9A18-082A7CF4E482}"/>
            </a:ext>
          </a:extLst>
        </p:cNvPr>
        <p:cNvGrpSpPr/>
        <p:nvPr/>
      </p:nvGrpSpPr>
      <p:grpSpPr>
        <a:xfrm>
          <a:off x="0" y="0"/>
          <a:ext cx="0" cy="0"/>
          <a:chOff x="0" y="0"/>
          <a:chExt cx="0" cy="0"/>
        </a:xfrm>
      </p:grpSpPr>
      <p:pic>
        <p:nvPicPr>
          <p:cNvPr id="2" name="Picture 2">
            <a:extLst>
              <a:ext uri="{FF2B5EF4-FFF2-40B4-BE49-F238E27FC236}">
                <a16:creationId xmlns:a16="http://schemas.microsoft.com/office/drawing/2014/main" id="{C57695C4-8451-9B62-8B83-8AACABAF69BE}"/>
              </a:ext>
            </a:extLst>
          </p:cNvPr>
          <p:cNvPicPr>
            <a:picLocks noChangeAspect="1"/>
          </p:cNvPicPr>
          <p:nvPr/>
        </p:nvPicPr>
        <p:blipFill>
          <a:blip r:embed="rId2"/>
          <a:srcRect l="38782" r="110" b="48440"/>
          <a:stretch>
            <a:fillRect/>
          </a:stretch>
        </p:blipFill>
        <p:spPr>
          <a:xfrm>
            <a:off x="0" y="0"/>
            <a:ext cx="18288000" cy="10287000"/>
          </a:xfrm>
          <a:prstGeom prst="rect">
            <a:avLst/>
          </a:prstGeom>
        </p:spPr>
      </p:pic>
    </p:spTree>
    <p:extLst>
      <p:ext uri="{BB962C8B-B14F-4D97-AF65-F5344CB8AC3E}">
        <p14:creationId xmlns:p14="http://schemas.microsoft.com/office/powerpoint/2010/main" val="14998695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p:cNvPicPr>
          <p:nvPr/>
        </p:nvPicPr>
        <p:blipFill>
          <a:blip r:embed="rId2"/>
          <a:srcRect l="38782" r="110" b="48440"/>
          <a:stretch>
            <a:fillRect/>
          </a:stretch>
        </p:blipFill>
        <p:spPr>
          <a:xfrm>
            <a:off x="27432" y="0"/>
            <a:ext cx="18288000" cy="10287000"/>
          </a:xfrm>
          <a:prstGeom prst="rect">
            <a:avLst/>
          </a:prstGeom>
        </p:spPr>
      </p:pic>
      <p:sp>
        <p:nvSpPr>
          <p:cNvPr id="3" name="TextBox 3"/>
          <p:cNvSpPr txBox="1"/>
          <p:nvPr/>
        </p:nvSpPr>
        <p:spPr>
          <a:xfrm>
            <a:off x="941832" y="1485900"/>
            <a:ext cx="16459200" cy="4933082"/>
          </a:xfrm>
          <a:prstGeom prst="rect">
            <a:avLst/>
          </a:prstGeom>
        </p:spPr>
        <p:txBody>
          <a:bodyPr wrap="square" lIns="0" tIns="0" rIns="0" bIns="0" rtlCol="0" anchor="t">
            <a:spAutoFit/>
          </a:bodyPr>
          <a:lstStyle/>
          <a:p>
            <a:pPr marL="0" marR="0" lvl="0" indent="0" algn="l" defTabSz="914400" rtl="0" eaLnBrk="1" fontAlgn="auto" latinLnBrk="0" hangingPunct="1">
              <a:lnSpc>
                <a:spcPts val="6460"/>
              </a:lnSpc>
              <a:spcBef>
                <a:spcPts val="0"/>
              </a:spcBef>
              <a:spcAft>
                <a:spcPts val="0"/>
              </a:spcAft>
              <a:buClrTx/>
              <a:buSzTx/>
              <a:buFontTx/>
              <a:buNone/>
              <a:tabLst/>
              <a:defRPr/>
            </a:pPr>
            <a:r>
              <a:rPr kumimoji="0" lang="en-US" sz="6600" b="0" i="0" u="none" strike="noStrike" kern="1200" cap="none" spc="0" normalizeH="0" baseline="0" noProof="0" dirty="0">
                <a:ln>
                  <a:noFill/>
                </a:ln>
                <a:solidFill>
                  <a:srgbClr val="F6E2C9"/>
                </a:solidFill>
                <a:effectLst/>
                <a:uLnTx/>
                <a:uFillTx/>
                <a:latin typeface="Cooper Hewitt"/>
                <a:ea typeface="+mn-ea"/>
                <a:cs typeface="+mn-cs"/>
              </a:rPr>
              <a:t>Romans 8:15-17</a:t>
            </a:r>
          </a:p>
          <a:p>
            <a:pPr marL="0" marR="0" lvl="0" indent="0" algn="just" defTabSz="914400" rtl="0" eaLnBrk="1" fontAlgn="auto" latinLnBrk="0" hangingPunct="1">
              <a:lnSpc>
                <a:spcPts val="6460"/>
              </a:lnSpc>
              <a:spcBef>
                <a:spcPts val="0"/>
              </a:spcBef>
              <a:spcAft>
                <a:spcPts val="0"/>
              </a:spcAft>
              <a:buClrTx/>
              <a:buSzTx/>
              <a:buFontTx/>
              <a:buNone/>
              <a:tabLst/>
              <a:defRPr/>
            </a:pPr>
            <a:r>
              <a:rPr kumimoji="0" lang="en-US" sz="4800" b="0" i="0" u="none" strike="noStrike" kern="1200" cap="none" spc="0" normalizeH="0" baseline="0" noProof="0" dirty="0">
                <a:ln>
                  <a:noFill/>
                </a:ln>
                <a:solidFill>
                  <a:srgbClr val="F6E2C9"/>
                </a:solidFill>
                <a:effectLst/>
                <a:uLnTx/>
                <a:uFillTx/>
                <a:latin typeface="Cooper Hewitt"/>
                <a:ea typeface="+mn-ea"/>
                <a:cs typeface="+mn-cs"/>
              </a:rPr>
              <a:t>“15…you have received the Spirit of adoption as sons, by whom we cry, ‘Abba! Father!’ 16 The Spirit himself bears witness with our spirit that we are children of God, 17 and if children, then heirs—heirs of God and fellow heirs with Christ...”</a:t>
            </a:r>
          </a:p>
        </p:txBody>
      </p:sp>
    </p:spTree>
    <p:extLst>
      <p:ext uri="{BB962C8B-B14F-4D97-AF65-F5344CB8AC3E}">
        <p14:creationId xmlns:p14="http://schemas.microsoft.com/office/powerpoint/2010/main" val="194534914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FC683D5-EB42-BBB2-2F57-34FBCE22CF1D}"/>
            </a:ext>
          </a:extLst>
        </p:cNvPr>
        <p:cNvGrpSpPr/>
        <p:nvPr/>
      </p:nvGrpSpPr>
      <p:grpSpPr>
        <a:xfrm>
          <a:off x="0" y="0"/>
          <a:ext cx="0" cy="0"/>
          <a:chOff x="0" y="0"/>
          <a:chExt cx="0" cy="0"/>
        </a:xfrm>
      </p:grpSpPr>
      <p:pic>
        <p:nvPicPr>
          <p:cNvPr id="2" name="Picture 2">
            <a:extLst>
              <a:ext uri="{FF2B5EF4-FFF2-40B4-BE49-F238E27FC236}">
                <a16:creationId xmlns:a16="http://schemas.microsoft.com/office/drawing/2014/main" id="{8C0BD51F-ABEC-D946-A320-EBF4374DA7E5}"/>
              </a:ext>
            </a:extLst>
          </p:cNvPr>
          <p:cNvPicPr>
            <a:picLocks noChangeAspect="1"/>
          </p:cNvPicPr>
          <p:nvPr/>
        </p:nvPicPr>
        <p:blipFill>
          <a:blip r:embed="rId2"/>
          <a:srcRect l="38782" r="110" b="48440"/>
          <a:stretch>
            <a:fillRect/>
          </a:stretch>
        </p:blipFill>
        <p:spPr>
          <a:xfrm>
            <a:off x="0" y="0"/>
            <a:ext cx="18288000" cy="10287000"/>
          </a:xfrm>
          <a:prstGeom prst="rect">
            <a:avLst/>
          </a:prstGeom>
        </p:spPr>
      </p:pic>
    </p:spTree>
    <p:extLst>
      <p:ext uri="{BB962C8B-B14F-4D97-AF65-F5344CB8AC3E}">
        <p14:creationId xmlns:p14="http://schemas.microsoft.com/office/powerpoint/2010/main" val="125637007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A18FCE5BAAA9DE48AAD582BE180A42E5" ma:contentTypeVersion="16" ma:contentTypeDescription="Create a new document." ma:contentTypeScope="" ma:versionID="408e68595f2eca648bacd9b8bba8e6ce">
  <xsd:schema xmlns:xsd="http://www.w3.org/2001/XMLSchema" xmlns:xs="http://www.w3.org/2001/XMLSchema" xmlns:p="http://schemas.microsoft.com/office/2006/metadata/properties" xmlns:ns2="8bdf08a1-df4f-4202-9241-bdc03d33796c" xmlns:ns3="723f5446-4d32-45dc-b5ec-888de26ea981" targetNamespace="http://schemas.microsoft.com/office/2006/metadata/properties" ma:root="true" ma:fieldsID="0629efaec176dcc761911cea1835e939" ns2:_="" ns3:_="">
    <xsd:import namespace="8bdf08a1-df4f-4202-9241-bdc03d33796c"/>
    <xsd:import namespace="723f5446-4d32-45dc-b5ec-888de26ea981"/>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AutoTags" minOccurs="0"/>
                <xsd:element ref="ns2:MediaServiceOCR" minOccurs="0"/>
                <xsd:element ref="ns2:MediaServiceGenerationTime" minOccurs="0"/>
                <xsd:element ref="ns2:MediaServiceEventHashCode" minOccurs="0"/>
                <xsd:element ref="ns2:MediaServiceDateTaken" minOccurs="0"/>
                <xsd:element ref="ns2:MediaServiceLocation" minOccurs="0"/>
                <xsd:element ref="ns3:SharedWithUsers" minOccurs="0"/>
                <xsd:element ref="ns3:SharedWithDetails" minOccurs="0"/>
                <xsd:element ref="ns2:MediaLengthInSeconds" minOccurs="0"/>
                <xsd:element ref="ns2:lcf76f155ced4ddcb4097134ff3c332f" minOccurs="0"/>
                <xsd:element ref="ns3: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bdf08a1-df4f-4202-9241-bdc03d33796c"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DateTaken" ma:index="16" nillable="true" ma:displayName="MediaServiceDateTaken" ma:hidden="true" ma:internalName="MediaServiceDateTaken" ma:readOnly="true">
      <xsd:simpleType>
        <xsd:restriction base="dms:Text"/>
      </xsd:simpleType>
    </xsd:element>
    <xsd:element name="MediaServiceLocation" ma:index="17" nillable="true" ma:displayName="Location" ma:internalName="MediaServiceLocation" ma:readOnly="true">
      <xsd:simpleType>
        <xsd:restriction base="dms:Text"/>
      </xsd:simpleType>
    </xsd:element>
    <xsd:element name="MediaLengthInSeconds" ma:index="20" nillable="true" ma:displayName="Length (seconds)"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88740c93-0691-4494-8635-97c961ee9168"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723f5446-4d32-45dc-b5ec-888de26ea981"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TaxCatchAll" ma:index="23" nillable="true" ma:displayName="Taxonomy Catch All Column" ma:hidden="true" ma:list="{b9a9bd8e-a800-4ff6-9b07-884834c18d2a}" ma:internalName="TaxCatchAll" ma:showField="CatchAllData" ma:web="723f5446-4d32-45dc-b5ec-888de26ea981">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723f5446-4d32-45dc-b5ec-888de26ea981" xsi:nil="true"/>
    <lcf76f155ced4ddcb4097134ff3c332f xmlns="8bdf08a1-df4f-4202-9241-bdc03d33796c">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A72A470B-FA93-4309-886F-ED5924F4B26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8bdf08a1-df4f-4202-9241-bdc03d33796c"/>
    <ds:schemaRef ds:uri="723f5446-4d32-45dc-b5ec-888de26ea98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2CC0C933-EE2D-4E7A-A470-2937AE30B692}">
  <ds:schemaRefs>
    <ds:schemaRef ds:uri="http://schemas.microsoft.com/sharepoint/v3/contenttype/forms"/>
  </ds:schemaRefs>
</ds:datastoreItem>
</file>

<file path=customXml/itemProps3.xml><?xml version="1.0" encoding="utf-8"?>
<ds:datastoreItem xmlns:ds="http://schemas.openxmlformats.org/officeDocument/2006/customXml" ds:itemID="{B53886BF-FDC6-4EDE-92B6-C3A991B5ABBE}">
  <ds:schemaRefs>
    <ds:schemaRef ds:uri="http://schemas.microsoft.com/office/2006/metadata/properties"/>
    <ds:schemaRef ds:uri="http://schemas.microsoft.com/office/infopath/2007/PartnerControls"/>
    <ds:schemaRef ds:uri="723f5446-4d32-45dc-b5ec-888de26ea981"/>
    <ds:schemaRef ds:uri="8bdf08a1-df4f-4202-9241-bdc03d33796c"/>
  </ds:schemaRefs>
</ds:datastoreItem>
</file>

<file path=docProps/app.xml><?xml version="1.0" encoding="utf-8"?>
<Properties xmlns="http://schemas.openxmlformats.org/officeDocument/2006/extended-properties" xmlns:vt="http://schemas.openxmlformats.org/officeDocument/2006/docPropsVTypes">
  <TotalTime>35751</TotalTime>
  <Words>519</Words>
  <Application>Microsoft Office PowerPoint</Application>
  <PresentationFormat>Custom</PresentationFormat>
  <Paragraphs>30</Paragraphs>
  <Slides>21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21</vt:i4>
      </vt:variant>
    </vt:vector>
  </HeadingPairs>
  <TitlesOfParts>
    <vt:vector size="26" baseType="lpstr">
      <vt:lpstr>Cooper Hewitt</vt:lpstr>
      <vt:lpstr>Calibri</vt:lpstr>
      <vt:lpstr>Arial</vt:lpstr>
      <vt:lpstr>Cooper Hewitt Thin Bold</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HEBREWS</dc:title>
  <dc:creator>Danica Halverson</dc:creator>
  <cp:lastModifiedBy>Billy Freels</cp:lastModifiedBy>
  <cp:revision>80</cp:revision>
  <dcterms:created xsi:type="dcterms:W3CDTF">2006-08-16T00:00:00Z</dcterms:created>
  <dcterms:modified xsi:type="dcterms:W3CDTF">2025-06-14T20:12:58Z</dcterms:modified>
  <dc:identifier>DAFLq3_8Pqg</dc:identifier>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0x010100A18FCE5BAAA9DE48AAD582BE180A42E5</vt:lpwstr>
  </property>
</Properties>
</file>