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7" r:id="rId1"/>
  </p:sldMasterIdLst>
  <p:notesMasterIdLst>
    <p:notesMasterId r:id="rId8"/>
  </p:notesMasterIdLst>
  <p:sldIdLst>
    <p:sldId id="256" r:id="rId2"/>
    <p:sldId id="257" r:id="rId3"/>
    <p:sldId id="261" r:id="rId4"/>
    <p:sldId id="262" r:id="rId5"/>
    <p:sldId id="263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4D109B-E9E6-4698-AECB-ABA1971BA84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072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2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1401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92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426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4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49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73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9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7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20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5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85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8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6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4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  <p:sldLayoutId id="2147483920" r:id="rId13"/>
    <p:sldLayoutId id="2147483921" r:id="rId14"/>
    <p:sldLayoutId id="2147483922" r:id="rId15"/>
    <p:sldLayoutId id="21474839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236" y="1304863"/>
            <a:ext cx="11241740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— Christ:</a:t>
            </a:r>
            <a:b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Our Joy, Unity and Confidence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9633" y="3227294"/>
            <a:ext cx="9592732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The Book of Philippians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1247ff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1FE44979-58C6-B89C-8C3B-8666BA906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1887950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I. Why Philippians?</a:t>
            </a:r>
            <a:endParaRPr lang="en-US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7BBE5A3-BBA5-A48D-3A7F-D44F9424C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2" y="2212243"/>
            <a:ext cx="8596668" cy="860400"/>
          </a:xfrm>
        </p:spPr>
        <p:txBody>
          <a:bodyPr/>
          <a:lstStyle/>
          <a:p>
            <a:pPr marL="514350" indent="-514350">
              <a:buAutoNum type="alphaU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 Letter That Calls the Church to:</a:t>
            </a:r>
          </a:p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B094B8C2-7ECD-9331-B0D0-9449B6B728F4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Joy in Christ</a:t>
            </a:r>
          </a:p>
          <a:p>
            <a:pPr marL="514350" indent="-514350">
              <a:buAutoNum type="arabi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Unity in the Gospel</a:t>
            </a:r>
          </a:p>
          <a:p>
            <a:pPr marL="514350" indent="-514350">
              <a:buAutoNum type="arabi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 Christ-centered life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88CE79B8-CB21-E91E-D2DE-ED044F10AA3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UcPeriod" startAt="2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“Joy and unity flow from delighting in Christ.”</a:t>
            </a:r>
          </a:p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494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EFF88841-9BF2-A118-8FA8-88D481BEF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CCE16A41-98A1-5180-8987-7F5B41ABA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1887950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II.  Background of Philippi</a:t>
            </a:r>
            <a:endParaRPr lang="en-US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011F9AA-218B-8EAF-BD32-95E454341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2" y="2212243"/>
            <a:ext cx="8596668" cy="860400"/>
          </a:xfrm>
        </p:spPr>
        <p:txBody>
          <a:bodyPr/>
          <a:lstStyle/>
          <a:p>
            <a:pPr marL="514350" indent="-514350">
              <a:buAutoNum type="alphaU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 was:</a:t>
            </a:r>
          </a:p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FD1C2F96-9A2F-FC1D-C1CA-3648B87E4B64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 Roman colony (“Little Rome”)</a:t>
            </a:r>
          </a:p>
          <a:p>
            <a:pPr marL="514350" indent="-514350">
              <a:buAutoNum type="arabi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On the Via </a:t>
            </a:r>
            <a:r>
              <a:rPr lang="en-US" sz="3000" b="1" dirty="0" err="1">
                <a:solidFill>
                  <a:schemeClr val="tx1"/>
                </a:solidFill>
                <a:latin typeface="Garamond" panose="02020404030301010803" pitchFamily="18" charset="0"/>
              </a:rPr>
              <a:t>Egnatia</a:t>
            </a: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, a strategic highway</a:t>
            </a:r>
          </a:p>
          <a:p>
            <a:pPr marL="514350" indent="-514350">
              <a:buAutoNum type="arabi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 diverse and spiritual hungry cry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CAA4864A-21BE-6A21-FD18-78E15745531D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1114093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UcPeriod" startAt="2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Key Command: </a:t>
            </a:r>
            <a:r>
              <a:rPr lang="en-US" sz="3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“Live worthy of the Gospel of Christ”  (Phil. 1:27).</a:t>
            </a:r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196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568CA975-BF0E-A2AA-7D18-C65291681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26C48981-91D2-3EF4-F8A3-60A447AF1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1887950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III.  Acts </a:t>
            </a:r>
            <a:r>
              <a:rPr lang="en-US" b="1" cap="none" dirty="0" smtClean="0">
                <a:solidFill>
                  <a:schemeClr val="tx1"/>
                </a:solidFill>
                <a:latin typeface="Garamond" panose="02020404030301010803" pitchFamily="18" charset="0"/>
              </a:rPr>
              <a:t>16—How </a:t>
            </a:r>
            <a:r>
              <a:rPr lang="en-US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Church Began</a:t>
            </a:r>
            <a:endParaRPr lang="en-US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8EC9DA7-C29C-7DB0-BAA6-A83D5D20C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2" y="2212243"/>
            <a:ext cx="8596668" cy="860400"/>
          </a:xfrm>
        </p:spPr>
        <p:txBody>
          <a:bodyPr/>
          <a:lstStyle/>
          <a:p>
            <a:pPr marL="514350" indent="-514350">
              <a:buAutoNum type="alphaU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Closed Doors -- God’s Direction:</a:t>
            </a:r>
          </a:p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91D5E8A2-0607-00DA-FC15-26AC75807ABA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6069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Asia (forbidden by the Spirit)</a:t>
            </a:r>
          </a:p>
          <a:p>
            <a:pPr marL="514350" indent="-514350">
              <a:buAutoNum type="arabi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Bithynia (Spirit did not allow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9C7ACC82-D80E-4CD9-C47E-FF8A48FDEB23}"/>
              </a:ext>
            </a:extLst>
          </p:cNvPr>
          <p:cNvSpPr txBox="1">
            <a:spLocks/>
          </p:cNvSpPr>
          <p:nvPr/>
        </p:nvSpPr>
        <p:spPr>
          <a:xfrm>
            <a:off x="1051062" y="4843087"/>
            <a:ext cx="1114093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UcPeriod" startAt="2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God’s “No” Is Often a Providential Redirect. </a:t>
            </a: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890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5EA7FFA9-2CC7-CC9B-E691-BE6177AB3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5A4F79A6-58AA-22FA-DEFA-7F37EE807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78" y="126964"/>
            <a:ext cx="10125636" cy="1027549"/>
          </a:xfrm>
        </p:spPr>
        <p:txBody>
          <a:bodyPr>
            <a:normAutofit/>
          </a:bodyPr>
          <a:lstStyle/>
          <a:p>
            <a:endParaRPr lang="en-US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4780226-248D-B010-DEB7-F2B26DA4F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2" y="1154513"/>
            <a:ext cx="8596668" cy="860400"/>
          </a:xfrm>
        </p:spPr>
        <p:txBody>
          <a:bodyPr/>
          <a:lstStyle/>
          <a:p>
            <a:pPr marL="514350" indent="-514350">
              <a:buFont typeface="+mj-lt"/>
              <a:buAutoNum type="alphaUcPeriod" startAt="3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Closed Doors – God’s Direction:</a:t>
            </a:r>
          </a:p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38604683-D095-3387-794D-9B89ACCCF1CC}"/>
              </a:ext>
            </a:extLst>
          </p:cNvPr>
          <p:cNvSpPr txBox="1">
            <a:spLocks/>
          </p:cNvSpPr>
          <p:nvPr/>
        </p:nvSpPr>
        <p:spPr>
          <a:xfrm>
            <a:off x="1673866" y="2014914"/>
            <a:ext cx="7973864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“Come over and help us!”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xmlns="" id="{148E1187-1AEB-0AC5-BCB3-7E3FF8C1FF90}"/>
              </a:ext>
            </a:extLst>
          </p:cNvPr>
          <p:cNvSpPr txBox="1">
            <a:spLocks/>
          </p:cNvSpPr>
          <p:nvPr/>
        </p:nvSpPr>
        <p:spPr>
          <a:xfrm>
            <a:off x="1051062" y="3124305"/>
            <a:ext cx="9361152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UcPeriod" startAt="4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God’s “No” Is Often a Providential Redirect. </a:t>
            </a: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xmlns="" id="{99D06F6B-1968-0415-395A-B8723993E1A9}"/>
              </a:ext>
            </a:extLst>
          </p:cNvPr>
          <p:cNvSpPr txBox="1">
            <a:spLocks/>
          </p:cNvSpPr>
          <p:nvPr/>
        </p:nvSpPr>
        <p:spPr>
          <a:xfrm>
            <a:off x="1673866" y="3984704"/>
            <a:ext cx="7973864" cy="22744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Lydia – heart opened by the Lord</a:t>
            </a:r>
          </a:p>
          <a:p>
            <a:pPr marL="514350" indent="-514350">
              <a:buAutoNum type="arabi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Slave girl – delivered by Christ’s power</a:t>
            </a:r>
          </a:p>
          <a:p>
            <a:pPr marL="514350" indent="-514350">
              <a:buAutoNum type="arabi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Jailer – saved by grace through faith</a:t>
            </a:r>
          </a:p>
        </p:txBody>
      </p:sp>
    </p:spTree>
    <p:extLst>
      <p:ext uri="{BB962C8B-B14F-4D97-AF65-F5344CB8AC3E}">
        <p14:creationId xmlns:p14="http://schemas.microsoft.com/office/powerpoint/2010/main" val="1880376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7FA40AF-886F-C554-8A84-3192AA537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A21A4B8-17AE-A135-A95C-C9AC044D9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856" y="124891"/>
            <a:ext cx="10125636" cy="1524615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Key Themes of Philippians</a:t>
            </a:r>
            <a: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en-US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E3DE218-EF28-BC1C-AD9E-C7F2C1510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7834" y="1219306"/>
            <a:ext cx="8596668" cy="2796883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Joy in Christ</a:t>
            </a:r>
          </a:p>
          <a:p>
            <a:pPr marL="571500" indent="-571500">
              <a:buFont typeface="+mj-lt"/>
              <a:buAutoNum type="romanUcPeriod"/>
            </a:pPr>
            <a:endParaRPr lang="en-US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Unity Through Humility</a:t>
            </a:r>
          </a:p>
          <a:p>
            <a:pPr marL="571500" indent="-571500">
              <a:buFont typeface="+mj-lt"/>
              <a:buAutoNum type="romanUcPeriod"/>
            </a:pPr>
            <a:endParaRPr lang="en-US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Christ at the Center</a:t>
            </a:r>
          </a:p>
          <a:p>
            <a:endParaRPr lang="en-US" b="1" dirty="0"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AED87C2D-516D-9762-778F-6424B296CFDE}"/>
              </a:ext>
            </a:extLst>
          </p:cNvPr>
          <p:cNvSpPr txBox="1">
            <a:spLocks/>
          </p:cNvSpPr>
          <p:nvPr/>
        </p:nvSpPr>
        <p:spPr>
          <a:xfrm>
            <a:off x="1640638" y="3890682"/>
            <a:ext cx="7973864" cy="24832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lphaU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Christ Our Life (1:21)</a:t>
            </a:r>
          </a:p>
          <a:p>
            <a:pPr marL="514350" indent="-514350">
              <a:buAutoNum type="alphaU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Christ Our Example (2:5-11)</a:t>
            </a:r>
          </a:p>
          <a:p>
            <a:pPr marL="514350" indent="-514350">
              <a:buAutoNum type="alphaU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Christ Our Confidence (3:10)</a:t>
            </a:r>
          </a:p>
          <a:p>
            <a:pPr marL="514350" indent="-514350">
              <a:buAutoNum type="alphaUcPeriod"/>
            </a:pPr>
            <a:r>
              <a:rPr lang="en-US" sz="3000" b="1" dirty="0">
                <a:solidFill>
                  <a:schemeClr val="tx1"/>
                </a:solidFill>
                <a:latin typeface="Garamond" panose="02020404030301010803" pitchFamily="18" charset="0"/>
              </a:rPr>
              <a:t>Christ Our Strength (4:13)</a:t>
            </a:r>
          </a:p>
        </p:txBody>
      </p:sp>
    </p:spTree>
    <p:extLst>
      <p:ext uri="{BB962C8B-B14F-4D97-AF65-F5344CB8AC3E}">
        <p14:creationId xmlns:p14="http://schemas.microsoft.com/office/powerpoint/2010/main" val="40936814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584</TotalTime>
  <Words>214</Words>
  <Application>Microsoft Office PowerPoint</Application>
  <PresentationFormat>Widescreen</PresentationFormat>
  <Paragraphs>37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Garamond</vt:lpstr>
      <vt:lpstr>Trebuchet MS</vt:lpstr>
      <vt:lpstr>Wingdings 3</vt:lpstr>
      <vt:lpstr>Facet</vt:lpstr>
      <vt:lpstr>Philippians — Christ: Our Joy, Unity and Confidence</vt:lpstr>
      <vt:lpstr>I. Why Philippians?</vt:lpstr>
      <vt:lpstr>II.  Background of Philippi</vt:lpstr>
      <vt:lpstr>III.  Acts 16—How the Church Began</vt:lpstr>
      <vt:lpstr>PowerPoint Presentation</vt:lpstr>
      <vt:lpstr>Key Themes of Philippians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Philippians — Christ: Our Joy, Unity and Confidence</dc:title>
  <dc:creator>Alethea Stamps</dc:creator>
  <cp:lastModifiedBy>Presenter</cp:lastModifiedBy>
  <cp:revision>5</cp:revision>
  <dcterms:created xsi:type="dcterms:W3CDTF">2025-11-15T05:39:45Z</dcterms:created>
  <dcterms:modified xsi:type="dcterms:W3CDTF">2025-11-23T19:50:49Z</dcterms:modified>
</cp:coreProperties>
</file>