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7"/>
  </p:notesMasterIdLst>
  <p:sldIdLst>
    <p:sldId id="256" r:id="rId2"/>
    <p:sldId id="264" r:id="rId3"/>
    <p:sldId id="257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2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40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2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4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7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938" y="1130051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A Church in the Hands </a:t>
            </a:r>
            <a:b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of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7809" y="3783474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1:1-2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1247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35DE9C-EB18-E0BB-159D-33040E49E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E179F5-58A0-F936-4AAA-23B35A58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126964"/>
            <a:ext cx="9823066" cy="1887950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Picture: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E9812-EEB2-B732-BC00-2200D2515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516957"/>
            <a:ext cx="10025434" cy="232613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Himself establishes, shapes, owns,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and sustains His church.</a:t>
            </a:r>
            <a:endParaRPr lang="en-US" sz="4000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E559576-103C-747A-4F42-F1FCE0192E5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BEE4AFB-3127-ABA3-6FF1-529FC7F1BBD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4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E44979-58C6-B89C-8C3B-8666BA90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56986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Christ Defines the Church (v. 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BBE5A3-BBA5-A48D-3A7F-D44F9424C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1" y="3072643"/>
            <a:ext cx="8596668" cy="140458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lphaUcPeriod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What Christ calls the church—</a:t>
            </a: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saints</a:t>
            </a: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—sinners. </a:t>
            </a:r>
          </a:p>
          <a:p>
            <a:pPr marL="514350" indent="-514350">
              <a:buFont typeface="Wingdings 3" charset="2"/>
              <a:buAutoNum type="alphaUcPeriod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Christ defines the structure of the church—Overseers &amp; Deacons.</a:t>
            </a:r>
          </a:p>
          <a:p>
            <a:pPr marL="514350" indent="-514350">
              <a:buAutoNum type="alphaU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094B8C2-7ECD-9331-B0D0-9449B6B728F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8CE79B8-CB21-E91E-D2DE-ED044F10AA3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8BC4FC-27C3-229C-A8E4-AF6090575103}"/>
              </a:ext>
            </a:extLst>
          </p:cNvPr>
          <p:cNvSpPr txBox="1"/>
          <p:nvPr/>
        </p:nvSpPr>
        <p:spPr>
          <a:xfrm>
            <a:off x="798920" y="1977294"/>
            <a:ext cx="797386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“To all the saints…overseers and deacons”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56278-AD99-A75E-ABC2-F324C414A740}"/>
              </a:ext>
            </a:extLst>
          </p:cNvPr>
          <p:cNvSpPr txBox="1"/>
          <p:nvPr/>
        </p:nvSpPr>
        <p:spPr>
          <a:xfrm>
            <a:off x="798920" y="4838515"/>
            <a:ext cx="88488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>
                <a:latin typeface="Garamond" panose="02020404030301010803" pitchFamily="18" charset="0"/>
              </a:rPr>
              <a:t>Key truth:</a:t>
            </a:r>
          </a:p>
          <a:p>
            <a:r>
              <a:rPr lang="en-US" sz="3000" i="1" dirty="0">
                <a:solidFill>
                  <a:schemeClr val="tx1"/>
                </a:solidFill>
                <a:latin typeface="Garamond" panose="02020404030301010803" pitchFamily="18" charset="0"/>
              </a:rPr>
              <a:t>The church’s identity and structure come from Christ.</a:t>
            </a:r>
          </a:p>
        </p:txBody>
      </p:sp>
    </p:spTree>
    <p:extLst>
      <p:ext uri="{BB962C8B-B14F-4D97-AF65-F5344CB8AC3E}">
        <p14:creationId xmlns:p14="http://schemas.microsoft.com/office/powerpoint/2010/main" val="93349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880FCA-C427-83A9-95A5-152C9713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B4FC47-B84E-56F2-45A1-7C651DD1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56986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 Christ Owns the Church (v. 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1BD08B-77E6-D650-CE30-349BCD561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1" y="2859532"/>
            <a:ext cx="8596668" cy="1765871"/>
          </a:xfrm>
        </p:spPr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Union with Christ—the heart of the Christian Life. </a:t>
            </a:r>
          </a:p>
          <a:p>
            <a:pPr marL="514350" indent="-514350">
              <a:buFont typeface="Wingdings 3" charset="2"/>
              <a:buAutoNum type="alphaUcPeriod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Christ owns the church by purchase.</a:t>
            </a:r>
          </a:p>
          <a:p>
            <a:pPr marL="514350" indent="-514350">
              <a:buFont typeface="Wingdings 3" charset="2"/>
              <a:buAutoNum type="alphaUcPeriod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Christ owns the church by affection.</a:t>
            </a:r>
          </a:p>
          <a:p>
            <a:pPr marL="514350" indent="-514350">
              <a:buAutoNum type="alphaU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E67C16D-E569-CC0C-4D46-07D0671C6B1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4C9A72E-E966-4F29-D8F3-B62475633FB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9F68CB-55D8-7743-A660-6F3E8199F83B}"/>
              </a:ext>
            </a:extLst>
          </p:cNvPr>
          <p:cNvSpPr txBox="1"/>
          <p:nvPr/>
        </p:nvSpPr>
        <p:spPr>
          <a:xfrm>
            <a:off x="798920" y="1977294"/>
            <a:ext cx="797386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“…to all the saints in Christ Jesus…”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BB285B-8C43-B364-3102-4010D8F7A8AB}"/>
              </a:ext>
            </a:extLst>
          </p:cNvPr>
          <p:cNvSpPr txBox="1"/>
          <p:nvPr/>
        </p:nvSpPr>
        <p:spPr>
          <a:xfrm>
            <a:off x="798920" y="4985559"/>
            <a:ext cx="88488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>
                <a:latin typeface="Garamond" panose="02020404030301010803" pitchFamily="18" charset="0"/>
              </a:rPr>
              <a:t>Key truth:</a:t>
            </a:r>
          </a:p>
          <a:p>
            <a:r>
              <a:rPr lang="en-US" sz="3000" i="1" dirty="0">
                <a:latin typeface="Garamond" panose="02020404030301010803" pitchFamily="18" charset="0"/>
              </a:rPr>
              <a:t>Christ treasures, protects, and claims His Church as His own.</a:t>
            </a:r>
            <a:endParaRPr lang="en-US" sz="3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074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460DB2-55F3-9183-56AC-408989D52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F27B10-88A6-361A-1C57-0E87AAE23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56986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Christ Supplies the Church (v. 2)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F98C9-447D-AD9A-82F4-C6BD3C04B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1" y="3072643"/>
            <a:ext cx="8596668" cy="1404583"/>
          </a:xfrm>
        </p:spPr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Grace</a:t>
            </a: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—God’s strength for every need.</a:t>
            </a:r>
          </a:p>
          <a:p>
            <a:pPr marL="514350" indent="-514350">
              <a:buFont typeface="Wingdings 3" charset="2"/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Peace</a:t>
            </a: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—God’s calm in every storm.</a:t>
            </a:r>
          </a:p>
          <a:p>
            <a:pPr marL="514350" indent="-514350">
              <a:buAutoNum type="alphaU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8584241-8935-09FA-D2D5-7B0816C7600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2CA0CB5-1745-0AC1-9727-FF17D25D8AF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4B4CD4-BEBD-6506-DABB-1098000D6A39}"/>
              </a:ext>
            </a:extLst>
          </p:cNvPr>
          <p:cNvSpPr txBox="1"/>
          <p:nvPr/>
        </p:nvSpPr>
        <p:spPr>
          <a:xfrm>
            <a:off x="286578" y="1977294"/>
            <a:ext cx="115911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</a:t>
            </a:r>
            <a:r>
              <a:rPr lang="en-US" sz="2800" b="1" i="1" dirty="0">
                <a:latin typeface="Garamond" panose="02020404030301010803" pitchFamily="18" charset="0"/>
              </a:rPr>
              <a:t>Grace to you and peace from God our Father and the Lord Jesus Christ.</a:t>
            </a:r>
            <a:r>
              <a:rPr lang="en-US" sz="28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DF9B78-F978-9B00-8BE5-F1DF3890C003}"/>
              </a:ext>
            </a:extLst>
          </p:cNvPr>
          <p:cNvSpPr txBox="1"/>
          <p:nvPr/>
        </p:nvSpPr>
        <p:spPr>
          <a:xfrm>
            <a:off x="798920" y="4838515"/>
            <a:ext cx="88488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>
                <a:latin typeface="Garamond" panose="02020404030301010803" pitchFamily="18" charset="0"/>
              </a:rPr>
              <a:t>Key truth:</a:t>
            </a:r>
          </a:p>
          <a:p>
            <a:r>
              <a:rPr lang="en-US" sz="3000" i="1" dirty="0">
                <a:solidFill>
                  <a:schemeClr val="tx1"/>
                </a:solidFill>
                <a:latin typeface="Garamond" panose="02020404030301010803" pitchFamily="18" charset="0"/>
              </a:rPr>
              <a:t>What Christ demands, Christ provides.</a:t>
            </a:r>
          </a:p>
        </p:txBody>
      </p:sp>
    </p:spTree>
    <p:extLst>
      <p:ext uri="{BB962C8B-B14F-4D97-AF65-F5344CB8AC3E}">
        <p14:creationId xmlns:p14="http://schemas.microsoft.com/office/powerpoint/2010/main" val="27419967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610</TotalTime>
  <Words>204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Garamond</vt:lpstr>
      <vt:lpstr>Trebuchet MS</vt:lpstr>
      <vt:lpstr>Wingdings 3</vt:lpstr>
      <vt:lpstr>Facet</vt:lpstr>
      <vt:lpstr>A Church in the Hands  of Christ</vt:lpstr>
      <vt:lpstr>The Big Picture:</vt:lpstr>
      <vt:lpstr>1. Christ Defines the Church (v. 1)</vt:lpstr>
      <vt:lpstr>2. Christ Owns the Church (v. 1)</vt:lpstr>
      <vt:lpstr>3. Christ Supplies the Church (v.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8</cp:revision>
  <dcterms:created xsi:type="dcterms:W3CDTF">2025-11-15T05:39:45Z</dcterms:created>
  <dcterms:modified xsi:type="dcterms:W3CDTF">2025-11-26T23:16:47Z</dcterms:modified>
</cp:coreProperties>
</file>