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9"/>
  </p:notesMasterIdLst>
  <p:sldIdLst>
    <p:sldId id="256" r:id="rId2"/>
    <p:sldId id="264" r:id="rId3"/>
    <p:sldId id="257" r:id="rId4"/>
    <p:sldId id="267" r:id="rId5"/>
    <p:sldId id="270" r:id="rId6"/>
    <p:sldId id="271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Fellowship That Fuels Joy”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1:3-8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935DE9C-EB18-E0BB-159D-33040E49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8E179F5-58A0-F936-4AAA-23B35A58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887950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EE9812-EEB2-B732-BC00-2200D2515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759242"/>
            <a:ext cx="10025434" cy="2639532"/>
          </a:xfrm>
        </p:spPr>
        <p:txBody>
          <a:bodyPr>
            <a:normAutofit/>
          </a:bodyPr>
          <a:lstStyle/>
          <a:p>
            <a:pPr algn="ctr"/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Gospel partnership produces deep, </a:t>
            </a:r>
          </a:p>
          <a:p>
            <a:pPr algn="ctr"/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Christ-centered affection in the church.</a:t>
            </a:r>
            <a:endParaRPr lang="en-US" sz="4500" i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3E559576-103C-747A-4F42-F1FCE0192E5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5BEE4AFB-3127-ABA3-6FF1-529FC7F1BBD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4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FE44979-58C6-B89C-8C3B-8666BA90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56986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Joy in Gospel Partnership (vv. 3-5)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7BBE5A3-BBA5-A48D-3A7F-D44F9424C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909937"/>
            <a:ext cx="10304511" cy="3599097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Joy of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recollection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– remembering God’s grace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Joy of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intercession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– praying with joy for one another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Joy of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participation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– partnership in the Gospel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B094B8C2-7ECD-9331-B0D0-9449B6B728F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88CE79B8-CB21-E91E-D2DE-ED044F10AA3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9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B7DAC8E-5796-275C-D3BF-80841F45B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9DE636C-E9F0-3B26-4D41-F416DC6FC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56986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Confidence in God’s Ongoing Work (v. 6)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277E18B-4FF6-1E8D-CD1A-E3226BA11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045616"/>
            <a:ext cx="10304511" cy="3463418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00000"/>
              <a:buFont typeface="+mj-lt"/>
              <a:buAutoNum type="alphaUcPeriod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 began 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the work</a:t>
            </a:r>
          </a:p>
          <a:p>
            <a:pPr>
              <a:lnSpc>
                <a:spcPct val="150000"/>
              </a:lnSpc>
              <a:spcAft>
                <a:spcPts val="1000"/>
              </a:spcAft>
              <a:buSzPct val="150000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1C621B56-8AD7-8C1C-8CB3-B54B848A72E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FD0A3EBA-B290-31B2-77B8-DE601FF2030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4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EC7803E-5B1C-F61E-35EC-680AC6FDF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2CEC8AE-35EF-91A0-6AB3-5758751AD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301658"/>
            <a:ext cx="10304511" cy="6212263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+mj-lt"/>
              <a:buAutoNum type="alphaUcPeriod" startAt="2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continues 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the work</a:t>
            </a:r>
          </a:p>
          <a:p>
            <a:pPr marL="971550" lvl="1" indent="-514350">
              <a:buSzPct val="100000"/>
              <a:buFont typeface="+mj-lt"/>
              <a:buAutoNum type="arabicParenR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He sustains.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“He will sustain you to the end, guiltless in the day of our Lord Jesus Christ.” — 1 Cor. 1:8</a:t>
            </a:r>
          </a:p>
          <a:p>
            <a:pPr>
              <a:spcBef>
                <a:spcPts val="0"/>
              </a:spcBef>
            </a:pPr>
            <a:r>
              <a:rPr lang="en-US" sz="600" dirty="0">
                <a:solidFill>
                  <a:schemeClr val="tx1"/>
                </a:solidFill>
                <a:latin typeface="Garamond" panose="02020404030301010803" pitchFamily="18" charset="0"/>
              </a:rPr>
              <a:t>		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“Cast your burden on the LORD, and He will sustain you.” — Psalm 55:22</a:t>
            </a:r>
          </a:p>
          <a:p>
            <a:pPr marL="971550" lvl="1" indent="-514350">
              <a:buSzPct val="100000"/>
              <a:buFont typeface="+mj-lt"/>
              <a:buAutoNum type="arabicParenR" startAt="2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He convicts.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		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“When He, the Spirit of truth, comes, He will convict the world concerning sin and 				righteousness and judgment.” — John 16:8</a:t>
            </a:r>
          </a:p>
          <a:p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“Let the righteous strike me; it is a kindness…” — Psalm 141:5</a:t>
            </a:r>
          </a:p>
          <a:p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God uses His Word and His people to convict</a:t>
            </a:r>
            <a:endParaRPr lang="en-US" sz="31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971550" lvl="1" indent="-514350">
              <a:buSzPct val="100000"/>
              <a:buFont typeface="+mj-lt"/>
              <a:buAutoNum type="arabicParenR" startAt="3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He grows.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		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“Grow in the grace and knowledge of our Lord and Savior Jesus Christ.” — 2 Peter 3:18</a:t>
            </a:r>
          </a:p>
          <a:p>
            <a:pPr>
              <a:spcBef>
                <a:spcPts val="0"/>
              </a:spcBef>
            </a:pPr>
            <a:endParaRPr lang="en-US" sz="6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“Like newborn infants, long for the pure spiritual milk, that by it you may grow up into 				salvation.” — 1 Peter 2:2</a:t>
            </a:r>
          </a:p>
          <a:p>
            <a:pPr marL="0" lvl="1">
              <a:buSzPct val="100000"/>
            </a:pPr>
            <a:endParaRPr lang="en-US" sz="31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>
              <a:buSzPct val="100000"/>
            </a:pPr>
            <a:endParaRPr lang="en-US" sz="31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buSzPct val="150000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342900" indent="-342900"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1A3E998A-27BE-170A-B752-CFE2B238F4D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190D084A-31FA-2B50-8E2B-810DB936DA6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84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8757CA1-6DC7-445D-B1A7-502B7AE2A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99AD75C-8152-5B8F-AAA8-0FE483A37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527901"/>
            <a:ext cx="10304511" cy="6065404"/>
          </a:xfrm>
        </p:spPr>
        <p:txBody>
          <a:bodyPr>
            <a:noAutofit/>
          </a:bodyPr>
          <a:lstStyle/>
          <a:p>
            <a:pPr marL="971550" lvl="1" indent="-514350">
              <a:buSzPct val="100000"/>
              <a:buFont typeface="+mj-lt"/>
              <a:buAutoNum type="arabicParenR" startAt="4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He refines.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“He sits as a refiner and purifier of silver.” — Malachi 3:3</a:t>
            </a:r>
          </a:p>
          <a:p>
            <a:pPr>
              <a:spcBef>
                <a:spcPts val="0"/>
              </a:spcBef>
            </a:pPr>
            <a:r>
              <a:rPr lang="en-US" sz="600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600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“The tested genuineness of your faith—more precious than gold that perishes though it is 			tested by fire…” — 1 Peter 1:7</a:t>
            </a:r>
          </a:p>
          <a:p>
            <a:pPr marL="971550" lvl="1" indent="-514350">
              <a:buSzPct val="100000"/>
              <a:buFont typeface="+mj-lt"/>
              <a:buAutoNum type="arabicParenR" startAt="5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He strengthens.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“I can do all things through Him who strengthens me.” — Philippians 4:13</a:t>
            </a:r>
          </a:p>
          <a:p>
            <a:pPr>
              <a:spcBef>
                <a:spcPts val="0"/>
              </a:spcBef>
            </a:pPr>
            <a:endParaRPr lang="en-US" sz="6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“The Lord is the strength of my life.” — Psalm 27:1</a:t>
            </a:r>
          </a:p>
          <a:p>
            <a:pPr marL="971550" lvl="1" indent="-514350">
              <a:buSzPct val="100000"/>
              <a:buFont typeface="+mj-lt"/>
              <a:buAutoNum type="arabicParenR" startAt="6"/>
            </a:pPr>
            <a:r>
              <a:rPr lang="en-US" sz="3100" dirty="0">
                <a:solidFill>
                  <a:schemeClr val="tx1"/>
                </a:solidFill>
                <a:latin typeface="Garamond" panose="02020404030301010803" pitchFamily="18" charset="0"/>
              </a:rPr>
              <a:t>God is not a contractor who abandons projects halfway.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“The LORD will fulfill His purpose for me.” — Psalm 138:8</a:t>
            </a:r>
          </a:p>
          <a:p>
            <a:pPr>
              <a:spcBef>
                <a:spcPts val="0"/>
              </a:spcBef>
            </a:pPr>
            <a:endParaRPr lang="en-US" sz="6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	“He who calls you is faithful; He will surely do it.” — 1 Thessalonians 5:24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00000"/>
              <a:buFont typeface="+mj-lt"/>
              <a:buAutoNum type="alphaUcPeriod" startAt="3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God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will complete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the work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782F0D08-398B-ECB3-003B-8C24BE04254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97260495-A047-BA27-909B-6ED74E3B9C6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54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759B990-37D6-C159-F6D3-A36D69F23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39B04410-AFAE-E706-FDCC-114B8558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26964"/>
            <a:ext cx="9963035" cy="144289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Application: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A511F78-F751-E5FC-E152-73AFB9CC3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1782973"/>
            <a:ext cx="10304511" cy="4948063"/>
          </a:xfrm>
        </p:spPr>
        <p:txBody>
          <a:bodyPr>
            <a:noAutofit/>
          </a:bodyPr>
          <a:lstStyle/>
          <a:p>
            <a:pPr marL="514350" indent="-514350">
              <a:spcAft>
                <a:spcPts val="18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Remember grace, not grudges</a:t>
            </a:r>
          </a:p>
          <a:p>
            <a:pPr marL="514350" indent="-514350">
              <a:spcAft>
                <a:spcPts val="18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Pray for one another often, and with joy</a:t>
            </a:r>
          </a:p>
          <a:p>
            <a:pPr marL="514350" indent="-514350">
              <a:spcAft>
                <a:spcPts val="18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Embrace Gospel partnership</a:t>
            </a:r>
          </a:p>
          <a:p>
            <a:pPr marL="514350" indent="-514350">
              <a:spcAft>
                <a:spcPts val="18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Trust God’s faithful work in His people</a:t>
            </a:r>
          </a:p>
          <a:p>
            <a:pPr marL="514350" indent="-514350">
              <a:spcAft>
                <a:spcPts val="1800"/>
              </a:spcAft>
              <a:buSzPct val="15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Love the church with Christ’s affection 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3F66D011-A5C8-C227-A30C-3926B3DEC03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7695F392-E3B3-6498-A7D5-CAB78CF12A7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918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661</TotalTime>
  <Words>126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Garamond</vt:lpstr>
      <vt:lpstr>Trebuchet MS</vt:lpstr>
      <vt:lpstr>Wingdings 3</vt:lpstr>
      <vt:lpstr>Facet</vt:lpstr>
      <vt:lpstr>“The Fellowship That Fuels Joy”</vt:lpstr>
      <vt:lpstr>The Big Idea:</vt:lpstr>
      <vt:lpstr>1. Joy in Gospel Partnership (vv. 3-5)</vt:lpstr>
      <vt:lpstr>2. Confidence in God’s Ongoing Work (v. 6)</vt:lpstr>
      <vt:lpstr>PowerPoint Presentation</vt:lpstr>
      <vt:lpstr>PowerPoint Presentation</vt:lpstr>
      <vt:lpstr>Application: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Fellowship That Fuels Joy”</dc:title>
  <dc:creator>Alethea Stamps</dc:creator>
  <cp:lastModifiedBy>Presenter</cp:lastModifiedBy>
  <cp:revision>12</cp:revision>
  <dcterms:created xsi:type="dcterms:W3CDTF">2025-11-15T05:39:45Z</dcterms:created>
  <dcterms:modified xsi:type="dcterms:W3CDTF">2025-12-07T17:29:18Z</dcterms:modified>
</cp:coreProperties>
</file>