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5" r:id="rId1"/>
  </p:sldMasterIdLst>
  <p:notesMasterIdLst>
    <p:notesMasterId r:id="rId4"/>
  </p:notesMasterIdLst>
  <p:sldIdLst>
    <p:sldId id="256" r:id="rId2"/>
    <p:sldId id="30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663300"/>
    <a:srgbClr val="9966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AD11-124D-4D29-8870-2DB990BF4A1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D109B-E9E6-4698-AECB-ABA1971BA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5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5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3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2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88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2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9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8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7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9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E01D2E8-540B-42C2-A16E-E8BFA397D04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1A4D4BB-AAAD-4191-AAED-7217B88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6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walls.com/holidays/nativity-scen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walls.com/holidays/nativity-scen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61E63-9FE2-1F75-4344-AEA3E024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094"/>
            <a:ext cx="12192000" cy="985984"/>
          </a:xfrm>
        </p:spPr>
        <p:txBody>
          <a:bodyPr>
            <a:noAutofit/>
          </a:bodyPr>
          <a:lstStyle/>
          <a:p>
            <a:pPr algn="ctr"/>
            <a:r>
              <a:rPr lang="en-US" sz="5000" b="1" cap="small" spc="-150" dirty="0">
                <a:solidFill>
                  <a:schemeClr val="accent4"/>
                </a:solidFill>
                <a:latin typeface="Garamond" panose="02020404030301010803" pitchFamily="18" charset="0"/>
              </a:rPr>
              <a:t>“When God Draws Near to the Weary”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5977582-DF5B-60DD-D144-B5EA5BE1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7666" y="5660496"/>
            <a:ext cx="8596668" cy="71341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accent4"/>
                </a:solidFill>
                <a:latin typeface="Garamond" panose="02020404030301010803" pitchFamily="18" charset="0"/>
              </a:rPr>
              <a:t>Today’s Texts:  Matthew 1:23; Isaiah </a:t>
            </a:r>
            <a:r>
              <a:rPr lang="en-US" sz="2500" b="1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9:2</a:t>
            </a:r>
            <a:r>
              <a:rPr lang="en-US" sz="2500" b="1" dirty="0">
                <a:solidFill>
                  <a:schemeClr val="accent4"/>
                </a:solidFill>
                <a:latin typeface="Garamond" panose="02020404030301010803" pitchFamily="18" charset="0"/>
              </a:rPr>
              <a:t>; John 14:1-3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492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46AD0D3-6683-0B2F-9709-FF8426131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49A0D-0443-ADE3-75CC-E1943910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74" y="-2003612"/>
            <a:ext cx="11900647" cy="1523867"/>
          </a:xfrm>
        </p:spPr>
        <p:txBody>
          <a:bodyPr>
            <a:noAutofit/>
          </a:bodyPr>
          <a:lstStyle/>
          <a:p>
            <a:pPr algn="ctr"/>
            <a:endParaRPr lang="en-US" sz="5400" b="1" spc="-150" dirty="0">
              <a:solidFill>
                <a:schemeClr val="accent4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8A7D75-3FD5-8C56-DA1A-8458AD91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89" y="4736078"/>
            <a:ext cx="10972615" cy="59742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000" b="1" cap="none" dirty="0">
                <a:solidFill>
                  <a:schemeClr val="accent4"/>
                </a:solidFill>
                <a:latin typeface="Garamond" panose="02020404030301010803" pitchFamily="18" charset="0"/>
              </a:rPr>
              <a:t>3. God Draws Near to Bring Us Home </a:t>
            </a:r>
          </a:p>
          <a:p>
            <a:pPr algn="ctr">
              <a:spcAft>
                <a:spcPts val="0"/>
              </a:spcAft>
            </a:pPr>
            <a:r>
              <a:rPr lang="en-US" sz="4000" b="1" cap="none" dirty="0">
                <a:solidFill>
                  <a:schemeClr val="accent4"/>
                </a:solidFill>
                <a:latin typeface="Garamond" panose="02020404030301010803" pitchFamily="18" charset="0"/>
              </a:rPr>
              <a:t>(John 14:1-3)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FAE6A36-3F55-4711-B75D-EAC46DDE841C}"/>
              </a:ext>
            </a:extLst>
          </p:cNvPr>
          <p:cNvSpPr txBox="1">
            <a:spLocks/>
          </p:cNvSpPr>
          <p:nvPr/>
        </p:nvSpPr>
        <p:spPr>
          <a:xfrm>
            <a:off x="609688" y="688912"/>
            <a:ext cx="10972616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 algn="ctr">
              <a:buAutoNum type="arabicPeriod"/>
            </a:pPr>
            <a:r>
              <a:rPr lang="en-US" sz="4000" b="1" dirty="0">
                <a:solidFill>
                  <a:schemeClr val="accent4"/>
                </a:solidFill>
                <a:latin typeface="Garamond" panose="02020404030301010803" pitchFamily="18" charset="0"/>
              </a:rPr>
              <a:t>God Draws Near in Our Weakness </a:t>
            </a:r>
          </a:p>
          <a:p>
            <a:pPr algn="ctr"/>
            <a:r>
              <a:rPr lang="en-US" sz="4000" b="1" dirty="0">
                <a:solidFill>
                  <a:schemeClr val="accent4"/>
                </a:solidFill>
                <a:latin typeface="Garamond" panose="02020404030301010803" pitchFamily="18" charset="0"/>
              </a:rPr>
              <a:t>(Matthew 1:23)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420F32-CDEA-A151-3CE0-B69BA54E202C}"/>
              </a:ext>
            </a:extLst>
          </p:cNvPr>
          <p:cNvSpPr txBox="1"/>
          <p:nvPr/>
        </p:nvSpPr>
        <p:spPr>
          <a:xfrm>
            <a:off x="609689" y="2519288"/>
            <a:ext cx="109726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cap="none" dirty="0">
                <a:solidFill>
                  <a:schemeClr val="accent4"/>
                </a:solidFill>
                <a:latin typeface="Garamond" panose="02020404030301010803" pitchFamily="18" charset="0"/>
              </a:rPr>
              <a:t>2. God Draws Near to Keep His Promises </a:t>
            </a:r>
          </a:p>
          <a:p>
            <a:pPr marL="0" indent="0" algn="ctr">
              <a:buNone/>
            </a:pPr>
            <a:r>
              <a:rPr lang="en-US" sz="4000" b="1" cap="none" dirty="0">
                <a:solidFill>
                  <a:schemeClr val="accent4"/>
                </a:solidFill>
                <a:latin typeface="Garamond" panose="02020404030301010803" pitchFamily="18" charset="0"/>
              </a:rPr>
              <a:t>(Isaiah 9:2)</a:t>
            </a:r>
          </a:p>
        </p:txBody>
      </p:sp>
    </p:spTree>
    <p:extLst>
      <p:ext uri="{BB962C8B-B14F-4D97-AF65-F5344CB8AC3E}">
        <p14:creationId xmlns:p14="http://schemas.microsoft.com/office/powerpoint/2010/main" val="35918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836</TotalTime>
  <Words>56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Garamond</vt:lpstr>
      <vt:lpstr>Mesh</vt:lpstr>
      <vt:lpstr>“When God Draws Near to the Weary”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“When God Draws Near to the Weary”</dc:title>
  <dc:creator>Alethea Stamps</dc:creator>
  <cp:lastModifiedBy>Presenter</cp:lastModifiedBy>
  <cp:revision>17</cp:revision>
  <dcterms:created xsi:type="dcterms:W3CDTF">2025-11-15T05:39:45Z</dcterms:created>
  <dcterms:modified xsi:type="dcterms:W3CDTF">2025-12-21T18:12:44Z</dcterms:modified>
</cp:coreProperties>
</file>