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7" r:id="rId1"/>
  </p:sldMasterIdLst>
  <p:notesMasterIdLst>
    <p:notesMasterId r:id="rId24"/>
  </p:notesMasterIdLst>
  <p:sldIdLst>
    <p:sldId id="256" r:id="rId2"/>
    <p:sldId id="264" r:id="rId3"/>
    <p:sldId id="272" r:id="rId4"/>
    <p:sldId id="257" r:id="rId5"/>
    <p:sldId id="274" r:id="rId6"/>
    <p:sldId id="275" r:id="rId7"/>
    <p:sldId id="303" r:id="rId8"/>
    <p:sldId id="306" r:id="rId9"/>
    <p:sldId id="307" r:id="rId10"/>
    <p:sldId id="305" r:id="rId11"/>
    <p:sldId id="308" r:id="rId12"/>
    <p:sldId id="310" r:id="rId13"/>
    <p:sldId id="311" r:id="rId14"/>
    <p:sldId id="313" r:id="rId15"/>
    <p:sldId id="315" r:id="rId16"/>
    <p:sldId id="316" r:id="rId17"/>
    <p:sldId id="317" r:id="rId18"/>
    <p:sldId id="319" r:id="rId19"/>
    <p:sldId id="320" r:id="rId20"/>
    <p:sldId id="318" r:id="rId21"/>
    <p:sldId id="297" r:id="rId22"/>
    <p:sldId id="302"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996633"/>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5" autoAdjust="0"/>
    <p:restoredTop sz="94660"/>
  </p:normalViewPr>
  <p:slideViewPr>
    <p:cSldViewPr snapToGrid="0">
      <p:cViewPr varScale="1">
        <p:scale>
          <a:sx n="79" d="100"/>
          <a:sy n="79" d="100"/>
        </p:scale>
        <p:origin x="120" y="6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4EAD11-124D-4D29-8870-2DB990BF4A15}" type="datetimeFigureOut">
              <a:rPr lang="en-US" smtClean="0"/>
              <a:t>12/28/2025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4D109B-E9E6-4698-AECB-ABA1971BA84D}" type="slidenum">
              <a:rPr lang="en-US" smtClean="0"/>
              <a:t>‹#›</a:t>
            </a:fld>
            <a:endParaRPr lang="en-US"/>
          </a:p>
        </p:txBody>
      </p:sp>
    </p:spTree>
    <p:extLst>
      <p:ext uri="{BB962C8B-B14F-4D97-AF65-F5344CB8AC3E}">
        <p14:creationId xmlns:p14="http://schemas.microsoft.com/office/powerpoint/2010/main" val="1222763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E01D2E8-540B-42C2-A16E-E8BFA397D045}" type="datetimeFigureOut">
              <a:rPr lang="en-US" smtClean="0"/>
              <a:t>12/28/2025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4D4BB-AAAD-4191-AAED-7217B8809574}" type="slidenum">
              <a:rPr lang="en-US" smtClean="0"/>
              <a:t>‹#›</a:t>
            </a:fld>
            <a:endParaRPr lang="en-US"/>
          </a:p>
        </p:txBody>
      </p:sp>
    </p:spTree>
    <p:extLst>
      <p:ext uri="{BB962C8B-B14F-4D97-AF65-F5344CB8AC3E}">
        <p14:creationId xmlns:p14="http://schemas.microsoft.com/office/powerpoint/2010/main" val="2478523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01D2E8-540B-42C2-A16E-E8BFA397D045}" type="datetimeFigureOut">
              <a:rPr lang="en-US" smtClean="0"/>
              <a:t>12/28/2025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4D4BB-AAAD-4191-AAED-7217B8809574}" type="slidenum">
              <a:rPr lang="en-US" smtClean="0"/>
              <a:t>‹#›</a:t>
            </a:fld>
            <a:endParaRPr lang="en-US"/>
          </a:p>
        </p:txBody>
      </p:sp>
    </p:spTree>
    <p:extLst>
      <p:ext uri="{BB962C8B-B14F-4D97-AF65-F5344CB8AC3E}">
        <p14:creationId xmlns:p14="http://schemas.microsoft.com/office/powerpoint/2010/main" val="190573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01D2E8-540B-42C2-A16E-E8BFA397D045}" type="datetimeFigureOut">
              <a:rPr lang="en-US" smtClean="0"/>
              <a:t>12/28/2025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4D4BB-AAAD-4191-AAED-7217B880957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1714014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01D2E8-540B-42C2-A16E-E8BFA397D045}" type="datetimeFigureOut">
              <a:rPr lang="en-US" smtClean="0"/>
              <a:t>12/28/2025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4D4BB-AAAD-4191-AAED-7217B8809574}" type="slidenum">
              <a:rPr lang="en-US" smtClean="0"/>
              <a:t>‹#›</a:t>
            </a:fld>
            <a:endParaRPr lang="en-US"/>
          </a:p>
        </p:txBody>
      </p:sp>
    </p:spTree>
    <p:extLst>
      <p:ext uri="{BB962C8B-B14F-4D97-AF65-F5344CB8AC3E}">
        <p14:creationId xmlns:p14="http://schemas.microsoft.com/office/powerpoint/2010/main" val="15926920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01D2E8-540B-42C2-A16E-E8BFA397D045}" type="datetimeFigureOut">
              <a:rPr lang="en-US" smtClean="0"/>
              <a:t>12/28/2025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4D4BB-AAAD-4191-AAED-7217B880957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54263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01D2E8-540B-42C2-A16E-E8BFA397D045}" type="datetimeFigureOut">
              <a:rPr lang="en-US" smtClean="0"/>
              <a:t>12/28/2025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4D4BB-AAAD-4191-AAED-7217B8809574}" type="slidenum">
              <a:rPr lang="en-US" smtClean="0"/>
              <a:t>‹#›</a:t>
            </a:fld>
            <a:endParaRPr lang="en-US"/>
          </a:p>
        </p:txBody>
      </p:sp>
    </p:spTree>
    <p:extLst>
      <p:ext uri="{BB962C8B-B14F-4D97-AF65-F5344CB8AC3E}">
        <p14:creationId xmlns:p14="http://schemas.microsoft.com/office/powerpoint/2010/main" val="935640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01D2E8-540B-42C2-A16E-E8BFA397D045}" type="datetimeFigureOut">
              <a:rPr lang="en-US" smtClean="0"/>
              <a:t>12/28/2025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4D4BB-AAAD-4191-AAED-7217B8809574}" type="slidenum">
              <a:rPr lang="en-US" smtClean="0"/>
              <a:t>‹#›</a:t>
            </a:fld>
            <a:endParaRPr lang="en-US"/>
          </a:p>
        </p:txBody>
      </p:sp>
    </p:spTree>
    <p:extLst>
      <p:ext uri="{BB962C8B-B14F-4D97-AF65-F5344CB8AC3E}">
        <p14:creationId xmlns:p14="http://schemas.microsoft.com/office/powerpoint/2010/main" val="22078491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01D2E8-540B-42C2-A16E-E8BFA397D045}" type="datetimeFigureOut">
              <a:rPr lang="en-US" smtClean="0"/>
              <a:t>12/28/2025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4D4BB-AAAD-4191-AAED-7217B8809574}" type="slidenum">
              <a:rPr lang="en-US" smtClean="0"/>
              <a:t>‹#›</a:t>
            </a:fld>
            <a:endParaRPr lang="en-US"/>
          </a:p>
        </p:txBody>
      </p:sp>
    </p:spTree>
    <p:extLst>
      <p:ext uri="{BB962C8B-B14F-4D97-AF65-F5344CB8AC3E}">
        <p14:creationId xmlns:p14="http://schemas.microsoft.com/office/powerpoint/2010/main" val="1727773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01D2E8-540B-42C2-A16E-E8BFA397D045}" type="datetimeFigureOut">
              <a:rPr lang="en-US" smtClean="0"/>
              <a:t>12/28/2025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4D4BB-AAAD-4191-AAED-7217B8809574}" type="slidenum">
              <a:rPr lang="en-US" smtClean="0"/>
              <a:t>‹#›</a:t>
            </a:fld>
            <a:endParaRPr lang="en-US"/>
          </a:p>
        </p:txBody>
      </p:sp>
    </p:spTree>
    <p:extLst>
      <p:ext uri="{BB962C8B-B14F-4D97-AF65-F5344CB8AC3E}">
        <p14:creationId xmlns:p14="http://schemas.microsoft.com/office/powerpoint/2010/main" val="3120190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01D2E8-540B-42C2-A16E-E8BFA397D045}" type="datetimeFigureOut">
              <a:rPr lang="en-US" smtClean="0"/>
              <a:t>12/28/2025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4D4BB-AAAD-4191-AAED-7217B8809574}" type="slidenum">
              <a:rPr lang="en-US" smtClean="0"/>
              <a:t>‹#›</a:t>
            </a:fld>
            <a:endParaRPr lang="en-US"/>
          </a:p>
        </p:txBody>
      </p:sp>
    </p:spTree>
    <p:extLst>
      <p:ext uri="{BB962C8B-B14F-4D97-AF65-F5344CB8AC3E}">
        <p14:creationId xmlns:p14="http://schemas.microsoft.com/office/powerpoint/2010/main" val="3487075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01D2E8-540B-42C2-A16E-E8BFA397D045}" type="datetimeFigureOut">
              <a:rPr lang="en-US" smtClean="0"/>
              <a:t>12/28/2025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A4D4BB-AAAD-4191-AAED-7217B8809574}" type="slidenum">
              <a:rPr lang="en-US" smtClean="0"/>
              <a:t>‹#›</a:t>
            </a:fld>
            <a:endParaRPr lang="en-US"/>
          </a:p>
        </p:txBody>
      </p:sp>
    </p:spTree>
    <p:extLst>
      <p:ext uri="{BB962C8B-B14F-4D97-AF65-F5344CB8AC3E}">
        <p14:creationId xmlns:p14="http://schemas.microsoft.com/office/powerpoint/2010/main" val="2290120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E01D2E8-540B-42C2-A16E-E8BFA397D045}" type="datetimeFigureOut">
              <a:rPr lang="en-US" smtClean="0"/>
              <a:t>12/28/2025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A4D4BB-AAAD-4191-AAED-7217B8809574}" type="slidenum">
              <a:rPr lang="en-US" smtClean="0"/>
              <a:t>‹#›</a:t>
            </a:fld>
            <a:endParaRPr lang="en-US"/>
          </a:p>
        </p:txBody>
      </p:sp>
    </p:spTree>
    <p:extLst>
      <p:ext uri="{BB962C8B-B14F-4D97-AF65-F5344CB8AC3E}">
        <p14:creationId xmlns:p14="http://schemas.microsoft.com/office/powerpoint/2010/main" val="3611557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E01D2E8-540B-42C2-A16E-E8BFA397D045}" type="datetimeFigureOut">
              <a:rPr lang="en-US" smtClean="0"/>
              <a:t>12/28/2025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A4D4BB-AAAD-4191-AAED-7217B8809574}" type="slidenum">
              <a:rPr lang="en-US" smtClean="0"/>
              <a:t>‹#›</a:t>
            </a:fld>
            <a:endParaRPr lang="en-US"/>
          </a:p>
        </p:txBody>
      </p:sp>
    </p:spTree>
    <p:extLst>
      <p:ext uri="{BB962C8B-B14F-4D97-AF65-F5344CB8AC3E}">
        <p14:creationId xmlns:p14="http://schemas.microsoft.com/office/powerpoint/2010/main" val="2720485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01D2E8-540B-42C2-A16E-E8BFA397D045}" type="datetimeFigureOut">
              <a:rPr lang="en-US" smtClean="0"/>
              <a:t>12/28/2025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A4D4BB-AAAD-4191-AAED-7217B8809574}" type="slidenum">
              <a:rPr lang="en-US" smtClean="0"/>
              <a:t>‹#›</a:t>
            </a:fld>
            <a:endParaRPr lang="en-US"/>
          </a:p>
        </p:txBody>
      </p:sp>
    </p:spTree>
    <p:extLst>
      <p:ext uri="{BB962C8B-B14F-4D97-AF65-F5344CB8AC3E}">
        <p14:creationId xmlns:p14="http://schemas.microsoft.com/office/powerpoint/2010/main" val="1902981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E01D2E8-540B-42C2-A16E-E8BFA397D045}" type="datetimeFigureOut">
              <a:rPr lang="en-US" smtClean="0"/>
              <a:t>12/28/2025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A4D4BB-AAAD-4191-AAED-7217B8809574}" type="slidenum">
              <a:rPr lang="en-US" smtClean="0"/>
              <a:t>‹#›</a:t>
            </a:fld>
            <a:endParaRPr lang="en-US"/>
          </a:p>
        </p:txBody>
      </p:sp>
    </p:spTree>
    <p:extLst>
      <p:ext uri="{BB962C8B-B14F-4D97-AF65-F5344CB8AC3E}">
        <p14:creationId xmlns:p14="http://schemas.microsoft.com/office/powerpoint/2010/main" val="839662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E01D2E8-540B-42C2-A16E-E8BFA397D045}" type="datetimeFigureOut">
              <a:rPr lang="en-US" smtClean="0"/>
              <a:t>12/28/2025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A4D4BB-AAAD-4191-AAED-7217B8809574}" type="slidenum">
              <a:rPr lang="en-US" smtClean="0"/>
              <a:t>‹#›</a:t>
            </a:fld>
            <a:endParaRPr lang="en-US"/>
          </a:p>
        </p:txBody>
      </p:sp>
    </p:spTree>
    <p:extLst>
      <p:ext uri="{BB962C8B-B14F-4D97-AF65-F5344CB8AC3E}">
        <p14:creationId xmlns:p14="http://schemas.microsoft.com/office/powerpoint/2010/main" val="74954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E01D2E8-540B-42C2-A16E-E8BFA397D045}" type="datetimeFigureOut">
              <a:rPr lang="en-US" smtClean="0"/>
              <a:t>12/28/2025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1A4D4BB-AAAD-4191-AAED-7217B8809574}" type="slidenum">
              <a:rPr lang="en-US" smtClean="0"/>
              <a:t>‹#›</a:t>
            </a:fld>
            <a:endParaRPr lang="en-US"/>
          </a:p>
        </p:txBody>
      </p:sp>
    </p:spTree>
    <p:extLst>
      <p:ext uri="{BB962C8B-B14F-4D97-AF65-F5344CB8AC3E}">
        <p14:creationId xmlns:p14="http://schemas.microsoft.com/office/powerpoint/2010/main" val="3083344026"/>
      </p:ext>
    </p:extLst>
  </p:cSld>
  <p:clrMap bg1="lt1" tx1="dk1" bg2="lt2" tx2="dk2" accent1="accent1" accent2="accent2" accent3="accent3" accent4="accent4" accent5="accent5" accent6="accent6" hlink="hlink" folHlink="folHlink"/>
  <p:sldLayoutIdLst>
    <p:sldLayoutId id="2147483908" r:id="rId1"/>
    <p:sldLayoutId id="2147483909" r:id="rId2"/>
    <p:sldLayoutId id="2147483910" r:id="rId3"/>
    <p:sldLayoutId id="2147483911" r:id="rId4"/>
    <p:sldLayoutId id="2147483912" r:id="rId5"/>
    <p:sldLayoutId id="2147483913" r:id="rId6"/>
    <p:sldLayoutId id="2147483914" r:id="rId7"/>
    <p:sldLayoutId id="2147483915" r:id="rId8"/>
    <p:sldLayoutId id="2147483916" r:id="rId9"/>
    <p:sldLayoutId id="2147483917" r:id="rId10"/>
    <p:sldLayoutId id="2147483918" r:id="rId11"/>
    <p:sldLayoutId id="2147483919" r:id="rId12"/>
    <p:sldLayoutId id="2147483920" r:id="rId13"/>
    <p:sldLayoutId id="2147483921" r:id="rId14"/>
    <p:sldLayoutId id="2147483922" r:id="rId15"/>
    <p:sldLayoutId id="214748392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6761E63-9FE2-1F75-4344-AEA3E0245564}"/>
              </a:ext>
            </a:extLst>
          </p:cNvPr>
          <p:cNvSpPr>
            <a:spLocks noGrp="1"/>
          </p:cNvSpPr>
          <p:nvPr>
            <p:ph type="title"/>
          </p:nvPr>
        </p:nvSpPr>
        <p:spPr>
          <a:xfrm>
            <a:off x="474317" y="1480514"/>
            <a:ext cx="9521073" cy="2298949"/>
          </a:xfrm>
        </p:spPr>
        <p:txBody>
          <a:bodyPr>
            <a:noAutofit/>
          </a:bodyPr>
          <a:lstStyle/>
          <a:p>
            <a:pPr algn="ctr"/>
            <a:r>
              <a:rPr lang="en-US" sz="6500" b="1" dirty="0">
                <a:solidFill>
                  <a:schemeClr val="tx1"/>
                </a:solidFill>
                <a:latin typeface="Garamond" panose="02020404030301010803" pitchFamily="18" charset="0"/>
              </a:rPr>
              <a:t>“A Prayer for Abounding Love”</a:t>
            </a:r>
          </a:p>
        </p:txBody>
      </p:sp>
      <p:sp>
        <p:nvSpPr>
          <p:cNvPr id="3" name="Subtitle 2">
            <a:extLst>
              <a:ext uri="{FF2B5EF4-FFF2-40B4-BE49-F238E27FC236}">
                <a16:creationId xmlns:a16="http://schemas.microsoft.com/office/drawing/2014/main" xmlns="" id="{FEFFA4F8-68F1-74D5-9E75-0A8C79D28CB3}"/>
              </a:ext>
            </a:extLst>
          </p:cNvPr>
          <p:cNvSpPr>
            <a:spLocks noGrp="1"/>
          </p:cNvSpPr>
          <p:nvPr>
            <p:ph type="body" idx="1"/>
          </p:nvPr>
        </p:nvSpPr>
        <p:spPr>
          <a:xfrm>
            <a:off x="2362188" y="3975980"/>
            <a:ext cx="5745330" cy="1731435"/>
          </a:xfrm>
        </p:spPr>
        <p:txBody>
          <a:bodyPr/>
          <a:lstStyle/>
          <a:p>
            <a:pPr marL="0" indent="0" algn="ctr">
              <a:buNone/>
            </a:pPr>
            <a:r>
              <a:rPr lang="en-US" sz="4000" b="1" dirty="0">
                <a:solidFill>
                  <a:schemeClr val="tx1"/>
                </a:solidFill>
                <a:latin typeface="Garamond" panose="02020404030301010803" pitchFamily="18" charset="0"/>
              </a:rPr>
              <a:t>Philippians 1:9-11</a:t>
            </a:r>
          </a:p>
          <a:p>
            <a:pPr marL="0" indent="0" algn="ctr">
              <a:buNone/>
            </a:pPr>
            <a:r>
              <a:rPr lang="en-US" sz="2000" dirty="0">
                <a:solidFill>
                  <a:schemeClr val="tx1"/>
                </a:solidFill>
                <a:latin typeface="Garamond" panose="02020404030301010803" pitchFamily="18" charset="0"/>
              </a:rPr>
              <a:t>Pew Bible, New Testament p. 1247</a:t>
            </a:r>
          </a:p>
        </p:txBody>
      </p:sp>
    </p:spTree>
    <p:extLst>
      <p:ext uri="{BB962C8B-B14F-4D97-AF65-F5344CB8AC3E}">
        <p14:creationId xmlns:p14="http://schemas.microsoft.com/office/powerpoint/2010/main" val="23492954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xmlns="" id="{3407DD6B-2BCB-495C-E26D-05F71FF7DD5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xmlns="" id="{81F7AF31-457E-BD25-CCE0-617577FAFCD7}"/>
              </a:ext>
            </a:extLst>
          </p:cNvPr>
          <p:cNvSpPr>
            <a:spLocks noGrp="1"/>
          </p:cNvSpPr>
          <p:nvPr>
            <p:ph type="title"/>
          </p:nvPr>
        </p:nvSpPr>
        <p:spPr>
          <a:xfrm>
            <a:off x="286578" y="126964"/>
            <a:ext cx="11092412" cy="1234003"/>
          </a:xfrm>
        </p:spPr>
        <p:txBody>
          <a:bodyPr>
            <a:normAutofit/>
          </a:bodyPr>
          <a:lstStyle/>
          <a:p>
            <a:r>
              <a:rPr lang="en-US" b="1" dirty="0">
                <a:solidFill>
                  <a:schemeClr val="tx1"/>
                </a:solidFill>
                <a:latin typeface="Garamond" panose="02020404030301010803" pitchFamily="18" charset="0"/>
              </a:rPr>
              <a:t>2. Love Shaped by Truth   Not Emotion (v. 9b)</a:t>
            </a:r>
          </a:p>
        </p:txBody>
      </p:sp>
      <p:sp>
        <p:nvSpPr>
          <p:cNvPr id="5" name="Text Placeholder 4">
            <a:extLst>
              <a:ext uri="{FF2B5EF4-FFF2-40B4-BE49-F238E27FC236}">
                <a16:creationId xmlns:a16="http://schemas.microsoft.com/office/drawing/2014/main" xmlns="" id="{0C035B0C-124E-797B-5F69-1DC5B805702B}"/>
              </a:ext>
            </a:extLst>
          </p:cNvPr>
          <p:cNvSpPr>
            <a:spLocks noGrp="1"/>
          </p:cNvSpPr>
          <p:nvPr>
            <p:ph type="body" idx="1"/>
          </p:nvPr>
        </p:nvSpPr>
        <p:spPr>
          <a:xfrm>
            <a:off x="1074479" y="1360967"/>
            <a:ext cx="10304511" cy="5039833"/>
          </a:xfrm>
        </p:spPr>
        <p:txBody>
          <a:bodyPr>
            <a:noAutofit/>
          </a:bodyPr>
          <a:lstStyle/>
          <a:p>
            <a:pPr lvl="0">
              <a:buSzPct val="100000"/>
            </a:pPr>
            <a:r>
              <a:rPr lang="en-US" sz="3500" i="1" dirty="0">
                <a:solidFill>
                  <a:schemeClr val="tx1"/>
                </a:solidFill>
                <a:latin typeface="Garamond" panose="02020404030301010803" pitchFamily="18" charset="0"/>
              </a:rPr>
              <a:t>“…with knowledge and all discernment…”</a:t>
            </a:r>
          </a:p>
          <a:p>
            <a:pPr lvl="0">
              <a:buSzPct val="100000"/>
            </a:pPr>
            <a:r>
              <a:rPr lang="en-US" sz="3500" dirty="0">
                <a:solidFill>
                  <a:schemeClr val="tx1"/>
                </a:solidFill>
                <a:latin typeface="Garamond" panose="02020404030301010803" pitchFamily="18" charset="0"/>
              </a:rPr>
              <a:t>Key Scriptures:</a:t>
            </a:r>
          </a:p>
          <a:p>
            <a:pPr lvl="0">
              <a:buSzPct val="100000"/>
            </a:pPr>
            <a:r>
              <a:rPr lang="en-US" sz="3500" dirty="0">
                <a:solidFill>
                  <a:schemeClr val="tx1"/>
                </a:solidFill>
                <a:latin typeface="Garamond" panose="02020404030301010803" pitchFamily="18" charset="0"/>
              </a:rPr>
              <a:t>Romans 12:9 • Ephesians 4:15 • Proverbs 19:2</a:t>
            </a:r>
          </a:p>
          <a:p>
            <a:pPr lvl="0">
              <a:buSzPct val="100000"/>
            </a:pPr>
            <a:endParaRPr lang="en-US" sz="3500" dirty="0">
              <a:solidFill>
                <a:schemeClr val="tx1"/>
              </a:solidFill>
              <a:latin typeface="Garamond" panose="02020404030301010803" pitchFamily="18" charset="0"/>
            </a:endParaRPr>
          </a:p>
          <a:p>
            <a:pPr marL="457200" lvl="0" indent="-457200">
              <a:buSzPct val="100000"/>
              <a:buFont typeface="Arial" panose="020B0604020202020204" pitchFamily="34" charset="0"/>
              <a:buChar char="•"/>
            </a:pPr>
            <a:r>
              <a:rPr lang="en-US" sz="3500" dirty="0">
                <a:solidFill>
                  <a:schemeClr val="tx1"/>
                </a:solidFill>
                <a:latin typeface="Garamond" panose="02020404030301010803" pitchFamily="18" charset="0"/>
              </a:rPr>
              <a:t>Love without truth becomes dangerous.</a:t>
            </a:r>
          </a:p>
          <a:p>
            <a:pPr marL="457200" lvl="0" indent="-457200">
              <a:buSzPct val="100000"/>
              <a:buFont typeface="Arial" panose="020B0604020202020204" pitchFamily="34" charset="0"/>
              <a:buChar char="•"/>
            </a:pPr>
            <a:r>
              <a:rPr lang="en-US" sz="3500" dirty="0">
                <a:solidFill>
                  <a:schemeClr val="tx1"/>
                </a:solidFill>
                <a:latin typeface="Garamond" panose="02020404030301010803" pitchFamily="18" charset="0"/>
              </a:rPr>
              <a:t>Truth without love becomes cruel.</a:t>
            </a:r>
          </a:p>
          <a:p>
            <a:pPr marL="457200" lvl="0" indent="-457200">
              <a:buSzPct val="100000"/>
              <a:buFont typeface="Arial" panose="020B0604020202020204" pitchFamily="34" charset="0"/>
              <a:buChar char="•"/>
            </a:pPr>
            <a:r>
              <a:rPr lang="en-US" sz="3500" dirty="0">
                <a:solidFill>
                  <a:schemeClr val="tx1"/>
                </a:solidFill>
                <a:latin typeface="Garamond" panose="02020404030301010803" pitchFamily="18" charset="0"/>
              </a:rPr>
              <a:t>God intends both.</a:t>
            </a:r>
          </a:p>
          <a:p>
            <a:pPr marL="457200" lvl="0" indent="-457200">
              <a:buSzPct val="100000"/>
              <a:buFont typeface="Arial" panose="020B0604020202020204" pitchFamily="34" charset="0"/>
              <a:buChar char="•"/>
            </a:pPr>
            <a:endParaRPr lang="en-US" sz="3500" dirty="0">
              <a:solidFill>
                <a:schemeClr val="tx1"/>
              </a:solidFill>
              <a:latin typeface="Garamond" panose="02020404030301010803" pitchFamily="18" charset="0"/>
            </a:endParaRPr>
          </a:p>
        </p:txBody>
      </p:sp>
      <p:sp>
        <p:nvSpPr>
          <p:cNvPr id="8" name="Text Placeholder 4">
            <a:extLst>
              <a:ext uri="{FF2B5EF4-FFF2-40B4-BE49-F238E27FC236}">
                <a16:creationId xmlns:a16="http://schemas.microsoft.com/office/drawing/2014/main" xmlns="" id="{2C5A4F64-D027-B868-2ACF-D6E0EE7BB108}"/>
              </a:ext>
            </a:extLst>
          </p:cNvPr>
          <p:cNvSpPr txBox="1">
            <a:spLocks/>
          </p:cNvSpPr>
          <p:nvPr/>
        </p:nvSpPr>
        <p:spPr>
          <a:xfrm>
            <a:off x="1673866" y="3072644"/>
            <a:ext cx="7973864" cy="1965522"/>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p:txBody>
      </p:sp>
      <p:sp>
        <p:nvSpPr>
          <p:cNvPr id="2" name="Text Placeholder 4">
            <a:extLst>
              <a:ext uri="{FF2B5EF4-FFF2-40B4-BE49-F238E27FC236}">
                <a16:creationId xmlns:a16="http://schemas.microsoft.com/office/drawing/2014/main" xmlns="" id="{A0BBB2F3-DA09-C38E-94CA-0DBFE4741E11}"/>
              </a:ext>
            </a:extLst>
          </p:cNvPr>
          <p:cNvSpPr txBox="1">
            <a:spLocks/>
          </p:cNvSpPr>
          <p:nvPr/>
        </p:nvSpPr>
        <p:spPr>
          <a:xfrm>
            <a:off x="1051062" y="5251278"/>
            <a:ext cx="8596668" cy="86040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a:p>
            <a:endParaRPr lang="en-US" b="1" dirty="0">
              <a:latin typeface="Garamond" panose="02020404030301010803" pitchFamily="18" charset="0"/>
            </a:endParaRPr>
          </a:p>
        </p:txBody>
      </p:sp>
    </p:spTree>
    <p:extLst>
      <p:ext uri="{BB962C8B-B14F-4D97-AF65-F5344CB8AC3E}">
        <p14:creationId xmlns:p14="http://schemas.microsoft.com/office/powerpoint/2010/main" val="35671169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xmlns="" id="{492CD782-8D32-100A-01E0-E05C18B7A77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xmlns="" id="{AF8BD3CD-F367-48BA-B730-34AE1158D0F5}"/>
              </a:ext>
            </a:extLst>
          </p:cNvPr>
          <p:cNvSpPr>
            <a:spLocks noGrp="1"/>
          </p:cNvSpPr>
          <p:nvPr>
            <p:ph type="title"/>
          </p:nvPr>
        </p:nvSpPr>
        <p:spPr>
          <a:xfrm>
            <a:off x="286577" y="126964"/>
            <a:ext cx="10830943" cy="1234003"/>
          </a:xfrm>
        </p:spPr>
        <p:txBody>
          <a:bodyPr>
            <a:normAutofit/>
          </a:bodyPr>
          <a:lstStyle/>
          <a:p>
            <a:r>
              <a:rPr lang="en-US" b="1" dirty="0">
                <a:solidFill>
                  <a:schemeClr val="tx1"/>
                </a:solidFill>
                <a:latin typeface="Garamond" panose="02020404030301010803" pitchFamily="18" charset="0"/>
              </a:rPr>
              <a:t>3. Love That Chooses What Matters Most (v. 10a)</a:t>
            </a:r>
          </a:p>
        </p:txBody>
      </p:sp>
      <p:sp>
        <p:nvSpPr>
          <p:cNvPr id="5" name="Text Placeholder 4">
            <a:extLst>
              <a:ext uri="{FF2B5EF4-FFF2-40B4-BE49-F238E27FC236}">
                <a16:creationId xmlns:a16="http://schemas.microsoft.com/office/drawing/2014/main" xmlns="" id="{037C9A3C-15B4-A23D-0F32-680C268E09EF}"/>
              </a:ext>
            </a:extLst>
          </p:cNvPr>
          <p:cNvSpPr>
            <a:spLocks noGrp="1"/>
          </p:cNvSpPr>
          <p:nvPr>
            <p:ph type="body" idx="1"/>
          </p:nvPr>
        </p:nvSpPr>
        <p:spPr>
          <a:xfrm>
            <a:off x="1074479" y="1360967"/>
            <a:ext cx="10304511" cy="5039833"/>
          </a:xfrm>
        </p:spPr>
        <p:txBody>
          <a:bodyPr>
            <a:noAutofit/>
          </a:bodyPr>
          <a:lstStyle/>
          <a:p>
            <a:pPr lvl="0">
              <a:buSzPct val="100000"/>
            </a:pPr>
            <a:r>
              <a:rPr lang="en-US" sz="3500" i="1" dirty="0">
                <a:solidFill>
                  <a:schemeClr val="tx1"/>
                </a:solidFill>
                <a:latin typeface="Garamond" panose="02020404030301010803" pitchFamily="18" charset="0"/>
              </a:rPr>
              <a:t>“So that you may approve what is excellent…”</a:t>
            </a:r>
          </a:p>
          <a:p>
            <a:pPr marL="457200" lvl="0" indent="-457200">
              <a:buSzPct val="100000"/>
              <a:buFont typeface="Arial" panose="020B0604020202020204" pitchFamily="34" charset="0"/>
              <a:buChar char="•"/>
            </a:pPr>
            <a:endParaRPr lang="en-US" sz="3500" dirty="0">
              <a:solidFill>
                <a:schemeClr val="tx1"/>
              </a:solidFill>
              <a:latin typeface="Garamond" panose="02020404030301010803" pitchFamily="18" charset="0"/>
            </a:endParaRPr>
          </a:p>
        </p:txBody>
      </p:sp>
      <p:sp>
        <p:nvSpPr>
          <p:cNvPr id="8" name="Text Placeholder 4">
            <a:extLst>
              <a:ext uri="{FF2B5EF4-FFF2-40B4-BE49-F238E27FC236}">
                <a16:creationId xmlns:a16="http://schemas.microsoft.com/office/drawing/2014/main" xmlns="" id="{1E0F3CE5-0F7E-9A80-DD7F-17C1A898FDF3}"/>
              </a:ext>
            </a:extLst>
          </p:cNvPr>
          <p:cNvSpPr txBox="1">
            <a:spLocks/>
          </p:cNvSpPr>
          <p:nvPr/>
        </p:nvSpPr>
        <p:spPr>
          <a:xfrm>
            <a:off x="1673866" y="3072644"/>
            <a:ext cx="7973864" cy="1965522"/>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p:txBody>
      </p:sp>
      <p:sp>
        <p:nvSpPr>
          <p:cNvPr id="2" name="Text Placeholder 4">
            <a:extLst>
              <a:ext uri="{FF2B5EF4-FFF2-40B4-BE49-F238E27FC236}">
                <a16:creationId xmlns:a16="http://schemas.microsoft.com/office/drawing/2014/main" xmlns="" id="{ECC66D14-5DF8-CA8F-C552-4E273225B5A4}"/>
              </a:ext>
            </a:extLst>
          </p:cNvPr>
          <p:cNvSpPr txBox="1">
            <a:spLocks/>
          </p:cNvSpPr>
          <p:nvPr/>
        </p:nvSpPr>
        <p:spPr>
          <a:xfrm>
            <a:off x="1051062" y="5251278"/>
            <a:ext cx="8596668" cy="86040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a:p>
            <a:endParaRPr lang="en-US" b="1" dirty="0">
              <a:latin typeface="Garamond" panose="02020404030301010803" pitchFamily="18" charset="0"/>
            </a:endParaRPr>
          </a:p>
        </p:txBody>
      </p:sp>
    </p:spTree>
    <p:extLst>
      <p:ext uri="{BB962C8B-B14F-4D97-AF65-F5344CB8AC3E}">
        <p14:creationId xmlns:p14="http://schemas.microsoft.com/office/powerpoint/2010/main" val="33698256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xmlns="" id="{553B47A6-45AD-DD39-A880-8612BBAD09A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xmlns="" id="{2A8EC0F3-B79B-6892-97AE-A51F8AC94597}"/>
              </a:ext>
            </a:extLst>
          </p:cNvPr>
          <p:cNvSpPr>
            <a:spLocks noGrp="1"/>
          </p:cNvSpPr>
          <p:nvPr>
            <p:ph type="title"/>
          </p:nvPr>
        </p:nvSpPr>
        <p:spPr>
          <a:xfrm>
            <a:off x="286577" y="126964"/>
            <a:ext cx="10830943" cy="1234003"/>
          </a:xfrm>
        </p:spPr>
        <p:txBody>
          <a:bodyPr>
            <a:normAutofit/>
          </a:bodyPr>
          <a:lstStyle/>
          <a:p>
            <a:r>
              <a:rPr lang="en-US" b="1" dirty="0">
                <a:solidFill>
                  <a:schemeClr val="tx1"/>
                </a:solidFill>
                <a:latin typeface="Garamond" panose="02020404030301010803" pitchFamily="18" charset="0"/>
              </a:rPr>
              <a:t>3. Love That Chooses What Matters Most (v. 10a)</a:t>
            </a:r>
          </a:p>
        </p:txBody>
      </p:sp>
      <p:sp>
        <p:nvSpPr>
          <p:cNvPr id="5" name="Text Placeholder 4">
            <a:extLst>
              <a:ext uri="{FF2B5EF4-FFF2-40B4-BE49-F238E27FC236}">
                <a16:creationId xmlns:a16="http://schemas.microsoft.com/office/drawing/2014/main" xmlns="" id="{99E0E093-E59E-D0A0-4882-BE247DBBF129}"/>
              </a:ext>
            </a:extLst>
          </p:cNvPr>
          <p:cNvSpPr>
            <a:spLocks noGrp="1"/>
          </p:cNvSpPr>
          <p:nvPr>
            <p:ph type="body" idx="1"/>
          </p:nvPr>
        </p:nvSpPr>
        <p:spPr>
          <a:xfrm>
            <a:off x="1074479" y="1360967"/>
            <a:ext cx="10304511" cy="5039833"/>
          </a:xfrm>
        </p:spPr>
        <p:txBody>
          <a:bodyPr>
            <a:noAutofit/>
          </a:bodyPr>
          <a:lstStyle/>
          <a:p>
            <a:pPr lvl="0">
              <a:buSzPct val="100000"/>
            </a:pPr>
            <a:r>
              <a:rPr lang="en-US" sz="3500" i="1" dirty="0">
                <a:solidFill>
                  <a:schemeClr val="tx1"/>
                </a:solidFill>
                <a:latin typeface="Garamond" panose="02020404030301010803" pitchFamily="18" charset="0"/>
              </a:rPr>
              <a:t>“So that you may approve what is excellent…”</a:t>
            </a:r>
          </a:p>
          <a:p>
            <a:pPr lvl="0">
              <a:buSzPct val="100000"/>
            </a:pPr>
            <a:r>
              <a:rPr lang="en-US" sz="3500" dirty="0">
                <a:solidFill>
                  <a:schemeClr val="tx1"/>
                </a:solidFill>
                <a:latin typeface="Garamond" panose="02020404030301010803" pitchFamily="18" charset="0"/>
              </a:rPr>
              <a:t>Key Scriptures:</a:t>
            </a:r>
          </a:p>
          <a:p>
            <a:pPr lvl="0">
              <a:buSzPct val="100000"/>
            </a:pPr>
            <a:r>
              <a:rPr lang="en-US" sz="3500" dirty="0">
                <a:solidFill>
                  <a:schemeClr val="tx1"/>
                </a:solidFill>
                <a:latin typeface="Garamond" panose="02020404030301010803" pitchFamily="18" charset="0"/>
              </a:rPr>
              <a:t>Hebrews 5:14 • Ephesians 5:15–17 • Psalm 90:12</a:t>
            </a:r>
          </a:p>
          <a:p>
            <a:pPr lvl="0">
              <a:buSzPct val="100000"/>
            </a:pPr>
            <a:endParaRPr lang="en-US" sz="3500" dirty="0">
              <a:solidFill>
                <a:schemeClr val="tx1"/>
              </a:solidFill>
              <a:latin typeface="Garamond" panose="02020404030301010803" pitchFamily="18" charset="0"/>
            </a:endParaRPr>
          </a:p>
          <a:p>
            <a:pPr marL="457200" lvl="0" indent="-457200">
              <a:buSzPct val="100000"/>
              <a:buFont typeface="Arial" panose="020B0604020202020204" pitchFamily="34" charset="0"/>
              <a:buChar char="•"/>
            </a:pPr>
            <a:r>
              <a:rPr lang="en-US" sz="3500" dirty="0">
                <a:solidFill>
                  <a:schemeClr val="tx1"/>
                </a:solidFill>
                <a:latin typeface="Garamond" panose="02020404030301010803" pitchFamily="18" charset="0"/>
              </a:rPr>
              <a:t>Immature love asks: “Is this wrong?”</a:t>
            </a:r>
          </a:p>
          <a:p>
            <a:pPr lvl="0">
              <a:buSzPct val="100000"/>
            </a:pPr>
            <a:endParaRPr lang="en-US" sz="3500" dirty="0">
              <a:solidFill>
                <a:schemeClr val="tx1"/>
              </a:solidFill>
              <a:latin typeface="Garamond" panose="02020404030301010803" pitchFamily="18" charset="0"/>
            </a:endParaRPr>
          </a:p>
        </p:txBody>
      </p:sp>
      <p:sp>
        <p:nvSpPr>
          <p:cNvPr id="8" name="Text Placeholder 4">
            <a:extLst>
              <a:ext uri="{FF2B5EF4-FFF2-40B4-BE49-F238E27FC236}">
                <a16:creationId xmlns:a16="http://schemas.microsoft.com/office/drawing/2014/main" xmlns="" id="{17A3354A-07C2-0709-68AC-E243A962EC94}"/>
              </a:ext>
            </a:extLst>
          </p:cNvPr>
          <p:cNvSpPr txBox="1">
            <a:spLocks/>
          </p:cNvSpPr>
          <p:nvPr/>
        </p:nvSpPr>
        <p:spPr>
          <a:xfrm>
            <a:off x="1673866" y="3072644"/>
            <a:ext cx="7973864" cy="1965522"/>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p:txBody>
      </p:sp>
      <p:sp>
        <p:nvSpPr>
          <p:cNvPr id="2" name="Text Placeholder 4">
            <a:extLst>
              <a:ext uri="{FF2B5EF4-FFF2-40B4-BE49-F238E27FC236}">
                <a16:creationId xmlns:a16="http://schemas.microsoft.com/office/drawing/2014/main" xmlns="" id="{FA7BFAEE-9771-2E0F-456F-72612758953D}"/>
              </a:ext>
            </a:extLst>
          </p:cNvPr>
          <p:cNvSpPr txBox="1">
            <a:spLocks/>
          </p:cNvSpPr>
          <p:nvPr/>
        </p:nvSpPr>
        <p:spPr>
          <a:xfrm>
            <a:off x="1051062" y="5251278"/>
            <a:ext cx="8596668" cy="86040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a:p>
            <a:endParaRPr lang="en-US" b="1" dirty="0">
              <a:latin typeface="Garamond" panose="02020404030301010803" pitchFamily="18" charset="0"/>
            </a:endParaRPr>
          </a:p>
        </p:txBody>
      </p:sp>
    </p:spTree>
    <p:extLst>
      <p:ext uri="{BB962C8B-B14F-4D97-AF65-F5344CB8AC3E}">
        <p14:creationId xmlns:p14="http://schemas.microsoft.com/office/powerpoint/2010/main" val="25392466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xmlns="" id="{53A2F5B8-E13A-2B70-550E-CEA68B5DA31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xmlns="" id="{CA5FAFF6-E3DC-5B52-F975-3E46F242F908}"/>
              </a:ext>
            </a:extLst>
          </p:cNvPr>
          <p:cNvSpPr>
            <a:spLocks noGrp="1"/>
          </p:cNvSpPr>
          <p:nvPr>
            <p:ph type="title"/>
          </p:nvPr>
        </p:nvSpPr>
        <p:spPr>
          <a:xfrm>
            <a:off x="286577" y="126964"/>
            <a:ext cx="10830943" cy="1234003"/>
          </a:xfrm>
        </p:spPr>
        <p:txBody>
          <a:bodyPr>
            <a:normAutofit/>
          </a:bodyPr>
          <a:lstStyle/>
          <a:p>
            <a:r>
              <a:rPr lang="en-US" b="1" dirty="0">
                <a:solidFill>
                  <a:schemeClr val="tx1"/>
                </a:solidFill>
                <a:latin typeface="Garamond" panose="02020404030301010803" pitchFamily="18" charset="0"/>
              </a:rPr>
              <a:t>3. Love That Chooses What Matters Most (v. 10a)</a:t>
            </a:r>
          </a:p>
        </p:txBody>
      </p:sp>
      <p:sp>
        <p:nvSpPr>
          <p:cNvPr id="5" name="Text Placeholder 4">
            <a:extLst>
              <a:ext uri="{FF2B5EF4-FFF2-40B4-BE49-F238E27FC236}">
                <a16:creationId xmlns:a16="http://schemas.microsoft.com/office/drawing/2014/main" xmlns="" id="{27F535FE-8283-42A9-638C-A978A5226C5F}"/>
              </a:ext>
            </a:extLst>
          </p:cNvPr>
          <p:cNvSpPr>
            <a:spLocks noGrp="1"/>
          </p:cNvSpPr>
          <p:nvPr>
            <p:ph type="body" idx="1"/>
          </p:nvPr>
        </p:nvSpPr>
        <p:spPr>
          <a:xfrm>
            <a:off x="1074479" y="1360967"/>
            <a:ext cx="10304511" cy="5039833"/>
          </a:xfrm>
        </p:spPr>
        <p:txBody>
          <a:bodyPr>
            <a:noAutofit/>
          </a:bodyPr>
          <a:lstStyle/>
          <a:p>
            <a:pPr lvl="0">
              <a:buSzPct val="100000"/>
            </a:pPr>
            <a:r>
              <a:rPr lang="en-US" sz="3500" i="1" dirty="0">
                <a:solidFill>
                  <a:schemeClr val="tx1"/>
                </a:solidFill>
                <a:latin typeface="Garamond" panose="02020404030301010803" pitchFamily="18" charset="0"/>
              </a:rPr>
              <a:t>“So that you may approve what is excellent…”</a:t>
            </a:r>
          </a:p>
          <a:p>
            <a:pPr lvl="0">
              <a:buSzPct val="100000"/>
            </a:pPr>
            <a:r>
              <a:rPr lang="en-US" sz="3500" dirty="0">
                <a:solidFill>
                  <a:schemeClr val="tx1"/>
                </a:solidFill>
                <a:latin typeface="Garamond" panose="02020404030301010803" pitchFamily="18" charset="0"/>
              </a:rPr>
              <a:t>Key Scriptures:</a:t>
            </a:r>
          </a:p>
          <a:p>
            <a:pPr lvl="0">
              <a:buSzPct val="100000"/>
            </a:pPr>
            <a:r>
              <a:rPr lang="en-US" sz="3500" dirty="0">
                <a:solidFill>
                  <a:schemeClr val="tx1"/>
                </a:solidFill>
                <a:latin typeface="Garamond" panose="02020404030301010803" pitchFamily="18" charset="0"/>
              </a:rPr>
              <a:t>Hebrews 5:14 • Ephesians 5:15–17 • Psalm 90:12</a:t>
            </a:r>
          </a:p>
          <a:p>
            <a:pPr lvl="0">
              <a:buSzPct val="100000"/>
            </a:pPr>
            <a:endParaRPr lang="en-US" sz="3500" dirty="0">
              <a:solidFill>
                <a:schemeClr val="tx1"/>
              </a:solidFill>
              <a:latin typeface="Garamond" panose="02020404030301010803" pitchFamily="18" charset="0"/>
            </a:endParaRPr>
          </a:p>
          <a:p>
            <a:pPr marL="457200" lvl="0" indent="-457200">
              <a:buSzPct val="100000"/>
              <a:buFont typeface="Arial" panose="020B0604020202020204" pitchFamily="34" charset="0"/>
              <a:buChar char="•"/>
            </a:pPr>
            <a:r>
              <a:rPr lang="en-US" sz="3500" dirty="0">
                <a:solidFill>
                  <a:schemeClr val="tx1"/>
                </a:solidFill>
                <a:latin typeface="Garamond" panose="02020404030301010803" pitchFamily="18" charset="0"/>
              </a:rPr>
              <a:t>Immature love asks: “Is this wrong?”</a:t>
            </a:r>
          </a:p>
          <a:p>
            <a:pPr marL="457200" lvl="0" indent="-457200">
              <a:buSzPct val="100000"/>
              <a:buFont typeface="Arial" panose="020B0604020202020204" pitchFamily="34" charset="0"/>
              <a:buChar char="•"/>
            </a:pPr>
            <a:r>
              <a:rPr lang="en-US" sz="3500" dirty="0">
                <a:solidFill>
                  <a:schemeClr val="tx1"/>
                </a:solidFill>
                <a:latin typeface="Garamond" panose="02020404030301010803" pitchFamily="18" charset="0"/>
              </a:rPr>
              <a:t>Mature love asks: “Is this best?”</a:t>
            </a:r>
          </a:p>
          <a:p>
            <a:pPr marL="457200" lvl="0" indent="-457200">
              <a:buSzPct val="100000"/>
              <a:buFont typeface="Arial" panose="020B0604020202020204" pitchFamily="34" charset="0"/>
              <a:buChar char="•"/>
            </a:pPr>
            <a:endParaRPr lang="en-US" sz="3500" dirty="0">
              <a:solidFill>
                <a:schemeClr val="tx1"/>
              </a:solidFill>
              <a:latin typeface="Garamond" panose="02020404030301010803" pitchFamily="18" charset="0"/>
            </a:endParaRPr>
          </a:p>
        </p:txBody>
      </p:sp>
      <p:sp>
        <p:nvSpPr>
          <p:cNvPr id="8" name="Text Placeholder 4">
            <a:extLst>
              <a:ext uri="{FF2B5EF4-FFF2-40B4-BE49-F238E27FC236}">
                <a16:creationId xmlns:a16="http://schemas.microsoft.com/office/drawing/2014/main" xmlns="" id="{2F81CC90-517A-9D4F-8566-057EB2F9B331}"/>
              </a:ext>
            </a:extLst>
          </p:cNvPr>
          <p:cNvSpPr txBox="1">
            <a:spLocks/>
          </p:cNvSpPr>
          <p:nvPr/>
        </p:nvSpPr>
        <p:spPr>
          <a:xfrm>
            <a:off x="1673866" y="3072644"/>
            <a:ext cx="7973864" cy="1965522"/>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p:txBody>
      </p:sp>
      <p:sp>
        <p:nvSpPr>
          <p:cNvPr id="2" name="Text Placeholder 4">
            <a:extLst>
              <a:ext uri="{FF2B5EF4-FFF2-40B4-BE49-F238E27FC236}">
                <a16:creationId xmlns:a16="http://schemas.microsoft.com/office/drawing/2014/main" xmlns="" id="{4F0AE15D-4727-CFEA-5A75-033496005524}"/>
              </a:ext>
            </a:extLst>
          </p:cNvPr>
          <p:cNvSpPr txBox="1">
            <a:spLocks/>
          </p:cNvSpPr>
          <p:nvPr/>
        </p:nvSpPr>
        <p:spPr>
          <a:xfrm>
            <a:off x="1051062" y="5251278"/>
            <a:ext cx="8596668" cy="86040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a:p>
            <a:endParaRPr lang="en-US" b="1" dirty="0">
              <a:latin typeface="Garamond" panose="02020404030301010803" pitchFamily="18" charset="0"/>
            </a:endParaRPr>
          </a:p>
        </p:txBody>
      </p:sp>
    </p:spTree>
    <p:extLst>
      <p:ext uri="{BB962C8B-B14F-4D97-AF65-F5344CB8AC3E}">
        <p14:creationId xmlns:p14="http://schemas.microsoft.com/office/powerpoint/2010/main" val="18192822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xmlns="" id="{E023F9C4-F29D-CAB2-6611-27EF3FDE6BF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xmlns="" id="{E91CBAB1-B03B-1AD0-4CB1-96939B361464}"/>
              </a:ext>
            </a:extLst>
          </p:cNvPr>
          <p:cNvSpPr>
            <a:spLocks noGrp="1"/>
          </p:cNvSpPr>
          <p:nvPr>
            <p:ph type="title"/>
          </p:nvPr>
        </p:nvSpPr>
        <p:spPr>
          <a:xfrm>
            <a:off x="286577" y="126964"/>
            <a:ext cx="11793128" cy="1234003"/>
          </a:xfrm>
        </p:spPr>
        <p:txBody>
          <a:bodyPr>
            <a:normAutofit fontScale="90000"/>
          </a:bodyPr>
          <a:lstStyle/>
          <a:p>
            <a:r>
              <a:rPr lang="en-US" b="1" dirty="0">
                <a:solidFill>
                  <a:schemeClr val="tx1"/>
                </a:solidFill>
                <a:latin typeface="Garamond" panose="02020404030301010803" pitchFamily="18" charset="0"/>
              </a:rPr>
              <a:t>4. Love That Produces Holiness   Not Hypocrisy (v. 10-11a)</a:t>
            </a:r>
          </a:p>
        </p:txBody>
      </p:sp>
      <p:sp>
        <p:nvSpPr>
          <p:cNvPr id="5" name="Text Placeholder 4">
            <a:extLst>
              <a:ext uri="{FF2B5EF4-FFF2-40B4-BE49-F238E27FC236}">
                <a16:creationId xmlns:a16="http://schemas.microsoft.com/office/drawing/2014/main" xmlns="" id="{22FB3DA3-E9EE-C410-7193-B43DD4338EC9}"/>
              </a:ext>
            </a:extLst>
          </p:cNvPr>
          <p:cNvSpPr>
            <a:spLocks noGrp="1"/>
          </p:cNvSpPr>
          <p:nvPr>
            <p:ph type="body" idx="1"/>
          </p:nvPr>
        </p:nvSpPr>
        <p:spPr>
          <a:xfrm>
            <a:off x="1074479" y="1360967"/>
            <a:ext cx="10304511" cy="5039833"/>
          </a:xfrm>
        </p:spPr>
        <p:txBody>
          <a:bodyPr>
            <a:noAutofit/>
          </a:bodyPr>
          <a:lstStyle/>
          <a:p>
            <a:pPr lvl="0">
              <a:buSzPct val="100000"/>
            </a:pPr>
            <a:r>
              <a:rPr lang="en-US" sz="3500" i="1" dirty="0">
                <a:solidFill>
                  <a:schemeClr val="tx1"/>
                </a:solidFill>
                <a:latin typeface="Garamond" panose="02020404030301010803" pitchFamily="18" charset="0"/>
              </a:rPr>
              <a:t>“…pure and blameless…filled with the fruit of righteousness…”</a:t>
            </a:r>
          </a:p>
          <a:p>
            <a:pPr marL="457200" lvl="0" indent="-457200">
              <a:buSzPct val="100000"/>
              <a:buFont typeface="Arial" panose="020B0604020202020204" pitchFamily="34" charset="0"/>
              <a:buChar char="•"/>
            </a:pPr>
            <a:endParaRPr lang="en-US" sz="3500" dirty="0">
              <a:solidFill>
                <a:schemeClr val="tx1"/>
              </a:solidFill>
              <a:latin typeface="Garamond" panose="02020404030301010803" pitchFamily="18" charset="0"/>
            </a:endParaRPr>
          </a:p>
        </p:txBody>
      </p:sp>
      <p:sp>
        <p:nvSpPr>
          <p:cNvPr id="8" name="Text Placeholder 4">
            <a:extLst>
              <a:ext uri="{FF2B5EF4-FFF2-40B4-BE49-F238E27FC236}">
                <a16:creationId xmlns:a16="http://schemas.microsoft.com/office/drawing/2014/main" xmlns="" id="{15767FBF-9673-BD53-BE71-A49C145B548D}"/>
              </a:ext>
            </a:extLst>
          </p:cNvPr>
          <p:cNvSpPr txBox="1">
            <a:spLocks/>
          </p:cNvSpPr>
          <p:nvPr/>
        </p:nvSpPr>
        <p:spPr>
          <a:xfrm>
            <a:off x="1673866" y="3072644"/>
            <a:ext cx="7973864" cy="1965522"/>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p:txBody>
      </p:sp>
      <p:sp>
        <p:nvSpPr>
          <p:cNvPr id="2" name="Text Placeholder 4">
            <a:extLst>
              <a:ext uri="{FF2B5EF4-FFF2-40B4-BE49-F238E27FC236}">
                <a16:creationId xmlns:a16="http://schemas.microsoft.com/office/drawing/2014/main" xmlns="" id="{BAC0B00A-FC2D-9C31-6A55-0B40FFBD37E0}"/>
              </a:ext>
            </a:extLst>
          </p:cNvPr>
          <p:cNvSpPr txBox="1">
            <a:spLocks/>
          </p:cNvSpPr>
          <p:nvPr/>
        </p:nvSpPr>
        <p:spPr>
          <a:xfrm>
            <a:off x="1051062" y="5251278"/>
            <a:ext cx="8596668" cy="86040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a:p>
            <a:endParaRPr lang="en-US" b="1" dirty="0">
              <a:latin typeface="Garamond" panose="02020404030301010803" pitchFamily="18" charset="0"/>
            </a:endParaRPr>
          </a:p>
        </p:txBody>
      </p:sp>
    </p:spTree>
    <p:extLst>
      <p:ext uri="{BB962C8B-B14F-4D97-AF65-F5344CB8AC3E}">
        <p14:creationId xmlns:p14="http://schemas.microsoft.com/office/powerpoint/2010/main" val="21010664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xmlns="" id="{1CE36506-C596-332D-0506-13E0421F0F9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xmlns="" id="{2FFFACE8-DBFF-810A-6263-FA9F96A5ED2F}"/>
              </a:ext>
            </a:extLst>
          </p:cNvPr>
          <p:cNvSpPr>
            <a:spLocks noGrp="1"/>
          </p:cNvSpPr>
          <p:nvPr>
            <p:ph type="title"/>
          </p:nvPr>
        </p:nvSpPr>
        <p:spPr>
          <a:xfrm>
            <a:off x="286577" y="126964"/>
            <a:ext cx="11793128" cy="1234003"/>
          </a:xfrm>
        </p:spPr>
        <p:txBody>
          <a:bodyPr>
            <a:normAutofit fontScale="90000"/>
          </a:bodyPr>
          <a:lstStyle/>
          <a:p>
            <a:r>
              <a:rPr lang="en-US" b="1" dirty="0">
                <a:solidFill>
                  <a:schemeClr val="tx1"/>
                </a:solidFill>
                <a:latin typeface="Garamond" panose="02020404030301010803" pitchFamily="18" charset="0"/>
              </a:rPr>
              <a:t>4. Love That Produces Holiness   Not Hypocrisy (v. 10-11a)</a:t>
            </a:r>
          </a:p>
        </p:txBody>
      </p:sp>
      <p:sp>
        <p:nvSpPr>
          <p:cNvPr id="5" name="Text Placeholder 4">
            <a:extLst>
              <a:ext uri="{FF2B5EF4-FFF2-40B4-BE49-F238E27FC236}">
                <a16:creationId xmlns:a16="http://schemas.microsoft.com/office/drawing/2014/main" xmlns="" id="{F6B3AA4B-52BF-88F4-CDEB-AE60D61B571E}"/>
              </a:ext>
            </a:extLst>
          </p:cNvPr>
          <p:cNvSpPr>
            <a:spLocks noGrp="1"/>
          </p:cNvSpPr>
          <p:nvPr>
            <p:ph type="body" idx="1"/>
          </p:nvPr>
        </p:nvSpPr>
        <p:spPr>
          <a:xfrm>
            <a:off x="1074479" y="1360967"/>
            <a:ext cx="10304511" cy="5039833"/>
          </a:xfrm>
        </p:spPr>
        <p:txBody>
          <a:bodyPr>
            <a:noAutofit/>
          </a:bodyPr>
          <a:lstStyle/>
          <a:p>
            <a:pPr lvl="0">
              <a:buSzPct val="100000"/>
            </a:pPr>
            <a:r>
              <a:rPr lang="en-US" sz="3500" i="1" dirty="0">
                <a:solidFill>
                  <a:schemeClr val="tx1"/>
                </a:solidFill>
                <a:latin typeface="Garamond" panose="02020404030301010803" pitchFamily="18" charset="0"/>
              </a:rPr>
              <a:t>“…pure and blameless…filled with the fruit of righteousness…”</a:t>
            </a:r>
          </a:p>
          <a:p>
            <a:pPr lvl="0">
              <a:buSzPct val="100000"/>
            </a:pPr>
            <a:r>
              <a:rPr lang="en-US" sz="3500" dirty="0">
                <a:solidFill>
                  <a:schemeClr val="tx1"/>
                </a:solidFill>
                <a:latin typeface="Garamond" panose="02020404030301010803" pitchFamily="18" charset="0"/>
              </a:rPr>
              <a:t>Key Scriptures:</a:t>
            </a:r>
          </a:p>
          <a:p>
            <a:pPr lvl="0">
              <a:buSzPct val="100000"/>
            </a:pPr>
            <a:r>
              <a:rPr lang="en-US" sz="3500" dirty="0">
                <a:solidFill>
                  <a:schemeClr val="tx1"/>
                </a:solidFill>
                <a:latin typeface="Garamond" panose="02020404030301010803" pitchFamily="18" charset="0"/>
              </a:rPr>
              <a:t>John 15:8 • Galatians 5:22–23 • James 2:17</a:t>
            </a:r>
          </a:p>
          <a:p>
            <a:pPr lvl="0">
              <a:buSzPct val="100000"/>
            </a:pPr>
            <a:endParaRPr lang="en-US" sz="3500" dirty="0">
              <a:solidFill>
                <a:schemeClr val="tx1"/>
              </a:solidFill>
              <a:latin typeface="Garamond" panose="02020404030301010803" pitchFamily="18" charset="0"/>
            </a:endParaRPr>
          </a:p>
          <a:p>
            <a:pPr marL="457200" lvl="0" indent="-457200">
              <a:buSzPct val="100000"/>
              <a:buFont typeface="Arial" panose="020B0604020202020204" pitchFamily="34" charset="0"/>
              <a:buChar char="•"/>
            </a:pPr>
            <a:r>
              <a:rPr lang="en-US" sz="3500" dirty="0">
                <a:solidFill>
                  <a:schemeClr val="tx1"/>
                </a:solidFill>
                <a:latin typeface="Garamond" panose="02020404030301010803" pitchFamily="18" charset="0"/>
              </a:rPr>
              <a:t>Real love becomes visible.</a:t>
            </a:r>
          </a:p>
        </p:txBody>
      </p:sp>
      <p:sp>
        <p:nvSpPr>
          <p:cNvPr id="8" name="Text Placeholder 4">
            <a:extLst>
              <a:ext uri="{FF2B5EF4-FFF2-40B4-BE49-F238E27FC236}">
                <a16:creationId xmlns:a16="http://schemas.microsoft.com/office/drawing/2014/main" xmlns="" id="{A1BEE95F-5DC5-E37E-3DE9-B4D89619E333}"/>
              </a:ext>
            </a:extLst>
          </p:cNvPr>
          <p:cNvSpPr txBox="1">
            <a:spLocks/>
          </p:cNvSpPr>
          <p:nvPr/>
        </p:nvSpPr>
        <p:spPr>
          <a:xfrm>
            <a:off x="1673866" y="3072644"/>
            <a:ext cx="7973864" cy="1965522"/>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p:txBody>
      </p:sp>
      <p:sp>
        <p:nvSpPr>
          <p:cNvPr id="2" name="Text Placeholder 4">
            <a:extLst>
              <a:ext uri="{FF2B5EF4-FFF2-40B4-BE49-F238E27FC236}">
                <a16:creationId xmlns:a16="http://schemas.microsoft.com/office/drawing/2014/main" xmlns="" id="{E994C3FA-7BCB-203E-A017-E2C90712ED5F}"/>
              </a:ext>
            </a:extLst>
          </p:cNvPr>
          <p:cNvSpPr txBox="1">
            <a:spLocks/>
          </p:cNvSpPr>
          <p:nvPr/>
        </p:nvSpPr>
        <p:spPr>
          <a:xfrm>
            <a:off x="1051062" y="5251278"/>
            <a:ext cx="8596668" cy="86040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a:p>
            <a:endParaRPr lang="en-US" b="1" dirty="0">
              <a:latin typeface="Garamond" panose="02020404030301010803" pitchFamily="18" charset="0"/>
            </a:endParaRPr>
          </a:p>
        </p:txBody>
      </p:sp>
    </p:spTree>
    <p:extLst>
      <p:ext uri="{BB962C8B-B14F-4D97-AF65-F5344CB8AC3E}">
        <p14:creationId xmlns:p14="http://schemas.microsoft.com/office/powerpoint/2010/main" val="9813550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xmlns="" id="{3649E2F3-4FDF-5BD1-0548-A1DBB2ED37C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xmlns="" id="{88597152-F23D-4EAB-A7B7-5F7C0D84B1C6}"/>
              </a:ext>
            </a:extLst>
          </p:cNvPr>
          <p:cNvSpPr>
            <a:spLocks noGrp="1"/>
          </p:cNvSpPr>
          <p:nvPr>
            <p:ph type="title"/>
          </p:nvPr>
        </p:nvSpPr>
        <p:spPr>
          <a:xfrm>
            <a:off x="286577" y="126964"/>
            <a:ext cx="11793128" cy="1234003"/>
          </a:xfrm>
        </p:spPr>
        <p:txBody>
          <a:bodyPr>
            <a:normAutofit fontScale="90000"/>
          </a:bodyPr>
          <a:lstStyle/>
          <a:p>
            <a:r>
              <a:rPr lang="en-US" b="1" dirty="0">
                <a:solidFill>
                  <a:schemeClr val="tx1"/>
                </a:solidFill>
                <a:latin typeface="Garamond" panose="02020404030301010803" pitchFamily="18" charset="0"/>
              </a:rPr>
              <a:t>4. Love That Produces Holiness   Not Hypocrisy (v. 10-11a)</a:t>
            </a:r>
          </a:p>
        </p:txBody>
      </p:sp>
      <p:sp>
        <p:nvSpPr>
          <p:cNvPr id="5" name="Text Placeholder 4">
            <a:extLst>
              <a:ext uri="{FF2B5EF4-FFF2-40B4-BE49-F238E27FC236}">
                <a16:creationId xmlns:a16="http://schemas.microsoft.com/office/drawing/2014/main" xmlns="" id="{C3D39660-4C60-7781-FAF4-A8E887B6FB99}"/>
              </a:ext>
            </a:extLst>
          </p:cNvPr>
          <p:cNvSpPr>
            <a:spLocks noGrp="1"/>
          </p:cNvSpPr>
          <p:nvPr>
            <p:ph type="body" idx="1"/>
          </p:nvPr>
        </p:nvSpPr>
        <p:spPr>
          <a:xfrm>
            <a:off x="1074479" y="1360967"/>
            <a:ext cx="10304511" cy="5039833"/>
          </a:xfrm>
        </p:spPr>
        <p:txBody>
          <a:bodyPr>
            <a:noAutofit/>
          </a:bodyPr>
          <a:lstStyle/>
          <a:p>
            <a:pPr lvl="0">
              <a:buSzPct val="100000"/>
            </a:pPr>
            <a:r>
              <a:rPr lang="en-US" sz="3500" i="1" dirty="0">
                <a:solidFill>
                  <a:schemeClr val="tx1"/>
                </a:solidFill>
                <a:latin typeface="Garamond" panose="02020404030301010803" pitchFamily="18" charset="0"/>
              </a:rPr>
              <a:t>“…pure and blameless…filled with the fruit of righteousness…”</a:t>
            </a:r>
          </a:p>
          <a:p>
            <a:pPr lvl="0">
              <a:buSzPct val="100000"/>
            </a:pPr>
            <a:r>
              <a:rPr lang="en-US" sz="3500" dirty="0">
                <a:solidFill>
                  <a:schemeClr val="tx1"/>
                </a:solidFill>
                <a:latin typeface="Garamond" panose="02020404030301010803" pitchFamily="18" charset="0"/>
              </a:rPr>
              <a:t>Key Scriptures:</a:t>
            </a:r>
          </a:p>
          <a:p>
            <a:pPr lvl="0">
              <a:buSzPct val="100000"/>
            </a:pPr>
            <a:r>
              <a:rPr lang="en-US" sz="3500" dirty="0">
                <a:solidFill>
                  <a:schemeClr val="tx1"/>
                </a:solidFill>
                <a:latin typeface="Garamond" panose="02020404030301010803" pitchFamily="18" charset="0"/>
              </a:rPr>
              <a:t>John 15:8 • Galatians 5:22–23 • James 2:17</a:t>
            </a:r>
          </a:p>
          <a:p>
            <a:pPr lvl="0">
              <a:buSzPct val="100000"/>
            </a:pPr>
            <a:endParaRPr lang="en-US" sz="3500" dirty="0">
              <a:solidFill>
                <a:schemeClr val="tx1"/>
              </a:solidFill>
              <a:latin typeface="Garamond" panose="02020404030301010803" pitchFamily="18" charset="0"/>
            </a:endParaRPr>
          </a:p>
          <a:p>
            <a:pPr marL="457200" lvl="0" indent="-457200">
              <a:buSzPct val="100000"/>
              <a:buFont typeface="Arial" panose="020B0604020202020204" pitchFamily="34" charset="0"/>
              <a:buChar char="•"/>
            </a:pPr>
            <a:r>
              <a:rPr lang="en-US" sz="3500" dirty="0">
                <a:solidFill>
                  <a:schemeClr val="tx1"/>
                </a:solidFill>
                <a:latin typeface="Garamond" panose="02020404030301010803" pitchFamily="18" charset="0"/>
              </a:rPr>
              <a:t>Real love becomes visible.</a:t>
            </a:r>
          </a:p>
          <a:p>
            <a:pPr marL="457200" lvl="0" indent="-457200">
              <a:buSzPct val="100000"/>
              <a:buFont typeface="Arial" panose="020B0604020202020204" pitchFamily="34" charset="0"/>
              <a:buChar char="•"/>
            </a:pPr>
            <a:r>
              <a:rPr lang="en-US" sz="3500" dirty="0">
                <a:solidFill>
                  <a:schemeClr val="tx1"/>
                </a:solidFill>
                <a:latin typeface="Garamond" panose="02020404030301010803" pitchFamily="18" charset="0"/>
              </a:rPr>
              <a:t>Love always leaves evidence.</a:t>
            </a:r>
          </a:p>
          <a:p>
            <a:pPr marL="457200" lvl="0" indent="-457200">
              <a:buSzPct val="100000"/>
              <a:buFont typeface="Arial" panose="020B0604020202020204" pitchFamily="34" charset="0"/>
              <a:buChar char="•"/>
            </a:pPr>
            <a:endParaRPr lang="en-US" sz="3500" dirty="0">
              <a:solidFill>
                <a:schemeClr val="tx1"/>
              </a:solidFill>
              <a:latin typeface="Garamond" panose="02020404030301010803" pitchFamily="18" charset="0"/>
            </a:endParaRPr>
          </a:p>
        </p:txBody>
      </p:sp>
      <p:sp>
        <p:nvSpPr>
          <p:cNvPr id="8" name="Text Placeholder 4">
            <a:extLst>
              <a:ext uri="{FF2B5EF4-FFF2-40B4-BE49-F238E27FC236}">
                <a16:creationId xmlns:a16="http://schemas.microsoft.com/office/drawing/2014/main" xmlns="" id="{58239D9A-17CD-0F39-BFE1-56E142063A75}"/>
              </a:ext>
            </a:extLst>
          </p:cNvPr>
          <p:cNvSpPr txBox="1">
            <a:spLocks/>
          </p:cNvSpPr>
          <p:nvPr/>
        </p:nvSpPr>
        <p:spPr>
          <a:xfrm>
            <a:off x="1673866" y="3072644"/>
            <a:ext cx="7973864" cy="1965522"/>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p:txBody>
      </p:sp>
      <p:sp>
        <p:nvSpPr>
          <p:cNvPr id="2" name="Text Placeholder 4">
            <a:extLst>
              <a:ext uri="{FF2B5EF4-FFF2-40B4-BE49-F238E27FC236}">
                <a16:creationId xmlns:a16="http://schemas.microsoft.com/office/drawing/2014/main" xmlns="" id="{7D5AA2BF-DD71-BC05-AD48-60E57F8FA1C3}"/>
              </a:ext>
            </a:extLst>
          </p:cNvPr>
          <p:cNvSpPr txBox="1">
            <a:spLocks/>
          </p:cNvSpPr>
          <p:nvPr/>
        </p:nvSpPr>
        <p:spPr>
          <a:xfrm>
            <a:off x="1051062" y="5251278"/>
            <a:ext cx="8596668" cy="86040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a:p>
            <a:endParaRPr lang="en-US" b="1" dirty="0">
              <a:latin typeface="Garamond" panose="02020404030301010803" pitchFamily="18" charset="0"/>
            </a:endParaRPr>
          </a:p>
        </p:txBody>
      </p:sp>
    </p:spTree>
    <p:extLst>
      <p:ext uri="{BB962C8B-B14F-4D97-AF65-F5344CB8AC3E}">
        <p14:creationId xmlns:p14="http://schemas.microsoft.com/office/powerpoint/2010/main" val="15309539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xmlns="" id="{A0733E43-3768-25E3-E864-A9F7DAE1575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xmlns="" id="{3F909031-2C06-492B-4F69-1CC35FEDE4F6}"/>
              </a:ext>
            </a:extLst>
          </p:cNvPr>
          <p:cNvSpPr>
            <a:spLocks noGrp="1"/>
          </p:cNvSpPr>
          <p:nvPr>
            <p:ph type="title"/>
          </p:nvPr>
        </p:nvSpPr>
        <p:spPr>
          <a:xfrm>
            <a:off x="286577" y="126964"/>
            <a:ext cx="11793128" cy="1234003"/>
          </a:xfrm>
        </p:spPr>
        <p:txBody>
          <a:bodyPr>
            <a:normAutofit/>
          </a:bodyPr>
          <a:lstStyle/>
          <a:p>
            <a:r>
              <a:rPr lang="en-US" b="1" dirty="0">
                <a:solidFill>
                  <a:schemeClr val="tx1"/>
                </a:solidFill>
                <a:latin typeface="Garamond" panose="02020404030301010803" pitchFamily="18" charset="0"/>
              </a:rPr>
              <a:t>5. Fruit That Comes Through Christ (v. 11)</a:t>
            </a:r>
          </a:p>
        </p:txBody>
      </p:sp>
      <p:sp>
        <p:nvSpPr>
          <p:cNvPr id="5" name="Text Placeholder 4">
            <a:extLst>
              <a:ext uri="{FF2B5EF4-FFF2-40B4-BE49-F238E27FC236}">
                <a16:creationId xmlns:a16="http://schemas.microsoft.com/office/drawing/2014/main" xmlns="" id="{5A5524F1-DA12-4691-3405-7EC1174F63D8}"/>
              </a:ext>
            </a:extLst>
          </p:cNvPr>
          <p:cNvSpPr>
            <a:spLocks noGrp="1"/>
          </p:cNvSpPr>
          <p:nvPr>
            <p:ph type="body" idx="1"/>
          </p:nvPr>
        </p:nvSpPr>
        <p:spPr>
          <a:xfrm>
            <a:off x="1074479" y="1360967"/>
            <a:ext cx="10304511" cy="5039833"/>
          </a:xfrm>
        </p:spPr>
        <p:txBody>
          <a:bodyPr>
            <a:noAutofit/>
          </a:bodyPr>
          <a:lstStyle/>
          <a:p>
            <a:pPr lvl="0">
              <a:buSzPct val="100000"/>
            </a:pPr>
            <a:r>
              <a:rPr lang="en-US" sz="3500" i="1" dirty="0">
                <a:solidFill>
                  <a:schemeClr val="tx1"/>
                </a:solidFill>
                <a:latin typeface="Garamond" panose="02020404030301010803" pitchFamily="18" charset="0"/>
              </a:rPr>
              <a:t>“…that comes through Jesus Christ…”</a:t>
            </a:r>
          </a:p>
          <a:p>
            <a:pPr lvl="0">
              <a:buSzPct val="100000"/>
            </a:pPr>
            <a:endParaRPr lang="en-US" sz="3500" dirty="0">
              <a:solidFill>
                <a:schemeClr val="tx1"/>
              </a:solidFill>
              <a:latin typeface="Garamond" panose="02020404030301010803" pitchFamily="18" charset="0"/>
            </a:endParaRPr>
          </a:p>
          <a:p>
            <a:pPr lvl="0">
              <a:buSzPct val="100000"/>
            </a:pPr>
            <a:endParaRPr lang="en-US" sz="3500" dirty="0">
              <a:solidFill>
                <a:schemeClr val="tx1"/>
              </a:solidFill>
              <a:latin typeface="Garamond" panose="02020404030301010803" pitchFamily="18" charset="0"/>
            </a:endParaRPr>
          </a:p>
        </p:txBody>
      </p:sp>
      <p:sp>
        <p:nvSpPr>
          <p:cNvPr id="8" name="Text Placeholder 4">
            <a:extLst>
              <a:ext uri="{FF2B5EF4-FFF2-40B4-BE49-F238E27FC236}">
                <a16:creationId xmlns:a16="http://schemas.microsoft.com/office/drawing/2014/main" xmlns="" id="{EA837E25-FCB0-F3B3-C2EC-08B5E990C576}"/>
              </a:ext>
            </a:extLst>
          </p:cNvPr>
          <p:cNvSpPr txBox="1">
            <a:spLocks/>
          </p:cNvSpPr>
          <p:nvPr/>
        </p:nvSpPr>
        <p:spPr>
          <a:xfrm>
            <a:off x="1673866" y="3072644"/>
            <a:ext cx="7973864" cy="1965522"/>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p:txBody>
      </p:sp>
      <p:sp>
        <p:nvSpPr>
          <p:cNvPr id="2" name="Text Placeholder 4">
            <a:extLst>
              <a:ext uri="{FF2B5EF4-FFF2-40B4-BE49-F238E27FC236}">
                <a16:creationId xmlns:a16="http://schemas.microsoft.com/office/drawing/2014/main" xmlns="" id="{7B89ADC0-84F3-54E6-1278-9BFB75EC5C4B}"/>
              </a:ext>
            </a:extLst>
          </p:cNvPr>
          <p:cNvSpPr txBox="1">
            <a:spLocks/>
          </p:cNvSpPr>
          <p:nvPr/>
        </p:nvSpPr>
        <p:spPr>
          <a:xfrm>
            <a:off x="1051062" y="5251278"/>
            <a:ext cx="8596668" cy="86040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a:p>
            <a:endParaRPr lang="en-US" b="1" dirty="0">
              <a:latin typeface="Garamond" panose="02020404030301010803" pitchFamily="18" charset="0"/>
            </a:endParaRPr>
          </a:p>
        </p:txBody>
      </p:sp>
    </p:spTree>
    <p:extLst>
      <p:ext uri="{BB962C8B-B14F-4D97-AF65-F5344CB8AC3E}">
        <p14:creationId xmlns:p14="http://schemas.microsoft.com/office/powerpoint/2010/main" val="14300117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xmlns="" id="{FBBED5A9-0703-EB20-35C9-D872FD8C5AA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xmlns="" id="{67A48DE6-9CA8-B48D-CFC8-2D2638568F93}"/>
              </a:ext>
            </a:extLst>
          </p:cNvPr>
          <p:cNvSpPr>
            <a:spLocks noGrp="1"/>
          </p:cNvSpPr>
          <p:nvPr>
            <p:ph type="title"/>
          </p:nvPr>
        </p:nvSpPr>
        <p:spPr>
          <a:xfrm>
            <a:off x="286577" y="126964"/>
            <a:ext cx="11793128" cy="1234003"/>
          </a:xfrm>
        </p:spPr>
        <p:txBody>
          <a:bodyPr>
            <a:normAutofit/>
          </a:bodyPr>
          <a:lstStyle/>
          <a:p>
            <a:r>
              <a:rPr lang="en-US" b="1" dirty="0">
                <a:solidFill>
                  <a:schemeClr val="tx1"/>
                </a:solidFill>
                <a:latin typeface="Garamond" panose="02020404030301010803" pitchFamily="18" charset="0"/>
              </a:rPr>
              <a:t>5. Fruit That Comes Through Christ (v. 11)</a:t>
            </a:r>
          </a:p>
        </p:txBody>
      </p:sp>
      <p:sp>
        <p:nvSpPr>
          <p:cNvPr id="5" name="Text Placeholder 4">
            <a:extLst>
              <a:ext uri="{FF2B5EF4-FFF2-40B4-BE49-F238E27FC236}">
                <a16:creationId xmlns:a16="http://schemas.microsoft.com/office/drawing/2014/main" xmlns="" id="{3431E340-43FB-C27A-16B6-A413BC40B2B7}"/>
              </a:ext>
            </a:extLst>
          </p:cNvPr>
          <p:cNvSpPr>
            <a:spLocks noGrp="1"/>
          </p:cNvSpPr>
          <p:nvPr>
            <p:ph type="body" idx="1"/>
          </p:nvPr>
        </p:nvSpPr>
        <p:spPr>
          <a:xfrm>
            <a:off x="1074479" y="1360967"/>
            <a:ext cx="10304511" cy="5039833"/>
          </a:xfrm>
        </p:spPr>
        <p:txBody>
          <a:bodyPr>
            <a:noAutofit/>
          </a:bodyPr>
          <a:lstStyle/>
          <a:p>
            <a:pPr lvl="0">
              <a:buSzPct val="100000"/>
            </a:pPr>
            <a:r>
              <a:rPr lang="en-US" sz="3500" i="1" dirty="0">
                <a:solidFill>
                  <a:schemeClr val="tx1"/>
                </a:solidFill>
                <a:latin typeface="Garamond" panose="02020404030301010803" pitchFamily="18" charset="0"/>
              </a:rPr>
              <a:t>“…that comes through Jesus Christ…”</a:t>
            </a:r>
          </a:p>
          <a:p>
            <a:pPr lvl="0">
              <a:buSzPct val="100000"/>
            </a:pPr>
            <a:endParaRPr lang="en-US" sz="3500" dirty="0">
              <a:solidFill>
                <a:schemeClr val="tx1"/>
              </a:solidFill>
              <a:latin typeface="Garamond" panose="02020404030301010803" pitchFamily="18" charset="0"/>
            </a:endParaRPr>
          </a:p>
          <a:p>
            <a:pPr marL="457200" lvl="0" indent="-457200">
              <a:buSzPct val="100000"/>
              <a:buFont typeface="Arial" panose="020B0604020202020204" pitchFamily="34" charset="0"/>
              <a:buChar char="•"/>
            </a:pPr>
            <a:r>
              <a:rPr lang="en-US" sz="3500" dirty="0">
                <a:solidFill>
                  <a:schemeClr val="tx1"/>
                </a:solidFill>
                <a:latin typeface="Garamond" panose="02020404030301010803" pitchFamily="18" charset="0"/>
              </a:rPr>
              <a:t>Growth is not self-manufactured.</a:t>
            </a:r>
          </a:p>
          <a:p>
            <a:pPr lvl="0">
              <a:buSzPct val="100000"/>
            </a:pPr>
            <a:endParaRPr lang="en-US" sz="3500" dirty="0">
              <a:solidFill>
                <a:schemeClr val="tx1"/>
              </a:solidFill>
              <a:latin typeface="Garamond" panose="02020404030301010803" pitchFamily="18" charset="0"/>
            </a:endParaRPr>
          </a:p>
          <a:p>
            <a:pPr marL="457200" lvl="0" indent="-457200">
              <a:buSzPct val="100000"/>
              <a:buFont typeface="Arial" panose="020B0604020202020204" pitchFamily="34" charset="0"/>
              <a:buChar char="•"/>
            </a:pPr>
            <a:endParaRPr lang="en-US" sz="3500" dirty="0">
              <a:solidFill>
                <a:schemeClr val="tx1"/>
              </a:solidFill>
              <a:latin typeface="Garamond" panose="02020404030301010803" pitchFamily="18" charset="0"/>
            </a:endParaRPr>
          </a:p>
        </p:txBody>
      </p:sp>
      <p:sp>
        <p:nvSpPr>
          <p:cNvPr id="8" name="Text Placeholder 4">
            <a:extLst>
              <a:ext uri="{FF2B5EF4-FFF2-40B4-BE49-F238E27FC236}">
                <a16:creationId xmlns:a16="http://schemas.microsoft.com/office/drawing/2014/main" xmlns="" id="{E41F797E-D1E5-F794-5E80-1692329A5D89}"/>
              </a:ext>
            </a:extLst>
          </p:cNvPr>
          <p:cNvSpPr txBox="1">
            <a:spLocks/>
          </p:cNvSpPr>
          <p:nvPr/>
        </p:nvSpPr>
        <p:spPr>
          <a:xfrm>
            <a:off x="1673866" y="3072644"/>
            <a:ext cx="7973864" cy="1965522"/>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p:txBody>
      </p:sp>
      <p:sp>
        <p:nvSpPr>
          <p:cNvPr id="2" name="Text Placeholder 4">
            <a:extLst>
              <a:ext uri="{FF2B5EF4-FFF2-40B4-BE49-F238E27FC236}">
                <a16:creationId xmlns:a16="http://schemas.microsoft.com/office/drawing/2014/main" xmlns="" id="{63AFD932-2243-B3CA-849A-E0FC771E90B3}"/>
              </a:ext>
            </a:extLst>
          </p:cNvPr>
          <p:cNvSpPr txBox="1">
            <a:spLocks/>
          </p:cNvSpPr>
          <p:nvPr/>
        </p:nvSpPr>
        <p:spPr>
          <a:xfrm>
            <a:off x="1051062" y="5251278"/>
            <a:ext cx="8596668" cy="86040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a:p>
            <a:endParaRPr lang="en-US" b="1" dirty="0">
              <a:latin typeface="Garamond" panose="02020404030301010803" pitchFamily="18" charset="0"/>
            </a:endParaRPr>
          </a:p>
        </p:txBody>
      </p:sp>
    </p:spTree>
    <p:extLst>
      <p:ext uri="{BB962C8B-B14F-4D97-AF65-F5344CB8AC3E}">
        <p14:creationId xmlns:p14="http://schemas.microsoft.com/office/powerpoint/2010/main" val="2078758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xmlns="" id="{FB5A58E9-7E94-3123-B422-57C95D37091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xmlns="" id="{EDBCC6A6-A943-0A24-A6D7-3EA0456B7FA9}"/>
              </a:ext>
            </a:extLst>
          </p:cNvPr>
          <p:cNvSpPr>
            <a:spLocks noGrp="1"/>
          </p:cNvSpPr>
          <p:nvPr>
            <p:ph type="title"/>
          </p:nvPr>
        </p:nvSpPr>
        <p:spPr>
          <a:xfrm>
            <a:off x="286577" y="126964"/>
            <a:ext cx="11793128" cy="1234003"/>
          </a:xfrm>
        </p:spPr>
        <p:txBody>
          <a:bodyPr>
            <a:normAutofit/>
          </a:bodyPr>
          <a:lstStyle/>
          <a:p>
            <a:r>
              <a:rPr lang="en-US" b="1" dirty="0">
                <a:solidFill>
                  <a:schemeClr val="tx1"/>
                </a:solidFill>
                <a:latin typeface="Garamond" panose="02020404030301010803" pitchFamily="18" charset="0"/>
              </a:rPr>
              <a:t>5. Fruit That Comes Through Christ (v. 11)</a:t>
            </a:r>
          </a:p>
        </p:txBody>
      </p:sp>
      <p:sp>
        <p:nvSpPr>
          <p:cNvPr id="5" name="Text Placeholder 4">
            <a:extLst>
              <a:ext uri="{FF2B5EF4-FFF2-40B4-BE49-F238E27FC236}">
                <a16:creationId xmlns:a16="http://schemas.microsoft.com/office/drawing/2014/main" xmlns="" id="{44CFB91D-FFFC-B257-9930-B6F2F9CF8F16}"/>
              </a:ext>
            </a:extLst>
          </p:cNvPr>
          <p:cNvSpPr>
            <a:spLocks noGrp="1"/>
          </p:cNvSpPr>
          <p:nvPr>
            <p:ph type="body" idx="1"/>
          </p:nvPr>
        </p:nvSpPr>
        <p:spPr>
          <a:xfrm>
            <a:off x="1074479" y="1360967"/>
            <a:ext cx="10304511" cy="5039833"/>
          </a:xfrm>
        </p:spPr>
        <p:txBody>
          <a:bodyPr>
            <a:noAutofit/>
          </a:bodyPr>
          <a:lstStyle/>
          <a:p>
            <a:pPr lvl="0">
              <a:buSzPct val="100000"/>
            </a:pPr>
            <a:r>
              <a:rPr lang="en-US" sz="3500" i="1" dirty="0">
                <a:solidFill>
                  <a:schemeClr val="tx1"/>
                </a:solidFill>
                <a:latin typeface="Garamond" panose="02020404030301010803" pitchFamily="18" charset="0"/>
              </a:rPr>
              <a:t>“…that comes through Jesus Christ…”</a:t>
            </a:r>
          </a:p>
          <a:p>
            <a:pPr lvl="0">
              <a:buSzPct val="100000"/>
            </a:pPr>
            <a:endParaRPr lang="en-US" sz="3500" dirty="0">
              <a:solidFill>
                <a:schemeClr val="tx1"/>
              </a:solidFill>
              <a:latin typeface="Garamond" panose="02020404030301010803" pitchFamily="18" charset="0"/>
            </a:endParaRPr>
          </a:p>
          <a:p>
            <a:pPr marL="457200" lvl="0" indent="-457200">
              <a:buSzPct val="100000"/>
              <a:buFont typeface="Arial" panose="020B0604020202020204" pitchFamily="34" charset="0"/>
              <a:buChar char="•"/>
            </a:pPr>
            <a:r>
              <a:rPr lang="en-US" sz="3500" dirty="0">
                <a:solidFill>
                  <a:schemeClr val="tx1"/>
                </a:solidFill>
                <a:latin typeface="Garamond" panose="02020404030301010803" pitchFamily="18" charset="0"/>
              </a:rPr>
              <a:t>Growth is not self-manufactured.</a:t>
            </a:r>
          </a:p>
          <a:p>
            <a:pPr marL="457200" lvl="0" indent="-457200">
              <a:buSzPct val="100000"/>
              <a:buFont typeface="Arial" panose="020B0604020202020204" pitchFamily="34" charset="0"/>
              <a:buChar char="•"/>
            </a:pPr>
            <a:r>
              <a:rPr lang="en-US" sz="3500" dirty="0">
                <a:solidFill>
                  <a:schemeClr val="tx1"/>
                </a:solidFill>
                <a:latin typeface="Garamond" panose="02020404030301010803" pitchFamily="18" charset="0"/>
              </a:rPr>
              <a:t>Growth comes from abiding in Christ.</a:t>
            </a:r>
          </a:p>
          <a:p>
            <a:pPr marL="457200" lvl="0" indent="-457200">
              <a:buSzPct val="100000"/>
              <a:buFont typeface="Arial" panose="020B0604020202020204" pitchFamily="34" charset="0"/>
              <a:buChar char="•"/>
            </a:pPr>
            <a:endParaRPr lang="en-US" sz="3500" dirty="0">
              <a:solidFill>
                <a:schemeClr val="tx1"/>
              </a:solidFill>
              <a:latin typeface="Garamond" panose="02020404030301010803" pitchFamily="18" charset="0"/>
            </a:endParaRPr>
          </a:p>
        </p:txBody>
      </p:sp>
      <p:sp>
        <p:nvSpPr>
          <p:cNvPr id="8" name="Text Placeholder 4">
            <a:extLst>
              <a:ext uri="{FF2B5EF4-FFF2-40B4-BE49-F238E27FC236}">
                <a16:creationId xmlns:a16="http://schemas.microsoft.com/office/drawing/2014/main" xmlns="" id="{2BBE21C1-7B04-E3F2-A2A2-B29A20BEC2CE}"/>
              </a:ext>
            </a:extLst>
          </p:cNvPr>
          <p:cNvSpPr txBox="1">
            <a:spLocks/>
          </p:cNvSpPr>
          <p:nvPr/>
        </p:nvSpPr>
        <p:spPr>
          <a:xfrm>
            <a:off x="1673866" y="3072644"/>
            <a:ext cx="7973864" cy="1965522"/>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p:txBody>
      </p:sp>
      <p:sp>
        <p:nvSpPr>
          <p:cNvPr id="2" name="Text Placeholder 4">
            <a:extLst>
              <a:ext uri="{FF2B5EF4-FFF2-40B4-BE49-F238E27FC236}">
                <a16:creationId xmlns:a16="http://schemas.microsoft.com/office/drawing/2014/main" xmlns="" id="{FB37BE70-D095-EC6F-ACF1-3693A35B2AD7}"/>
              </a:ext>
            </a:extLst>
          </p:cNvPr>
          <p:cNvSpPr txBox="1">
            <a:spLocks/>
          </p:cNvSpPr>
          <p:nvPr/>
        </p:nvSpPr>
        <p:spPr>
          <a:xfrm>
            <a:off x="1051062" y="5251278"/>
            <a:ext cx="8596668" cy="86040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a:p>
            <a:endParaRPr lang="en-US" b="1" dirty="0">
              <a:latin typeface="Garamond" panose="02020404030301010803" pitchFamily="18" charset="0"/>
            </a:endParaRPr>
          </a:p>
        </p:txBody>
      </p:sp>
    </p:spTree>
    <p:extLst>
      <p:ext uri="{BB962C8B-B14F-4D97-AF65-F5344CB8AC3E}">
        <p14:creationId xmlns:p14="http://schemas.microsoft.com/office/powerpoint/2010/main" val="1340190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xmlns="" id="{6935DE9C-EB18-E0BB-159D-33040E49E61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xmlns="" id="{48E179F5-58A0-F936-4AAA-23B35A58F8C3}"/>
              </a:ext>
            </a:extLst>
          </p:cNvPr>
          <p:cNvSpPr>
            <a:spLocks noGrp="1"/>
          </p:cNvSpPr>
          <p:nvPr>
            <p:ph type="title"/>
          </p:nvPr>
        </p:nvSpPr>
        <p:spPr>
          <a:xfrm>
            <a:off x="589148" y="340241"/>
            <a:ext cx="9823066" cy="603733"/>
          </a:xfrm>
        </p:spPr>
        <p:txBody>
          <a:bodyPr>
            <a:normAutofit fontScale="90000"/>
          </a:bodyPr>
          <a:lstStyle/>
          <a:p>
            <a:endParaRPr lang="en-US" sz="4500" b="1" dirty="0">
              <a:solidFill>
                <a:schemeClr val="tx1"/>
              </a:solidFill>
              <a:latin typeface="Garamond" panose="02020404030301010803" pitchFamily="18" charset="0"/>
            </a:endParaRPr>
          </a:p>
        </p:txBody>
      </p:sp>
      <p:sp>
        <p:nvSpPr>
          <p:cNvPr id="5" name="Text Placeholder 4">
            <a:extLst>
              <a:ext uri="{FF2B5EF4-FFF2-40B4-BE49-F238E27FC236}">
                <a16:creationId xmlns:a16="http://schemas.microsoft.com/office/drawing/2014/main" xmlns="" id="{26EE9812-EEB2-B732-BC00-2200D2515587}"/>
              </a:ext>
            </a:extLst>
          </p:cNvPr>
          <p:cNvSpPr>
            <a:spLocks noGrp="1"/>
          </p:cNvSpPr>
          <p:nvPr>
            <p:ph type="body" idx="1"/>
          </p:nvPr>
        </p:nvSpPr>
        <p:spPr>
          <a:xfrm>
            <a:off x="589148" y="608029"/>
            <a:ext cx="10383652" cy="5909730"/>
          </a:xfrm>
        </p:spPr>
        <p:txBody>
          <a:bodyPr>
            <a:noAutofit/>
          </a:bodyPr>
          <a:lstStyle/>
          <a:p>
            <a:pPr algn="ctr"/>
            <a:r>
              <a:rPr lang="en-US" sz="4000" b="1" i="1" dirty="0">
                <a:solidFill>
                  <a:schemeClr val="tx1"/>
                </a:solidFill>
                <a:latin typeface="Garamond" panose="02020404030301010803" pitchFamily="18" charset="0"/>
              </a:rPr>
              <a:t>“And this I pray, that your love may abound still more and more in knowledge and all discernment, that you may approve the things that are excellent, that you may be sincere and without offense till the day of Christ, being filled with the fruits of righteousness which are by Jesus Christ, to the glory and praise of God.”</a:t>
            </a:r>
          </a:p>
          <a:p>
            <a:pPr algn="ctr"/>
            <a:r>
              <a:rPr lang="en-US" sz="4000" dirty="0">
                <a:solidFill>
                  <a:schemeClr val="tx1"/>
                </a:solidFill>
                <a:latin typeface="Garamond" panose="02020404030301010803" pitchFamily="18" charset="0"/>
              </a:rPr>
              <a:t>Philippians </a:t>
            </a:r>
            <a:r>
              <a:rPr lang="en-US" sz="4000" dirty="0" smtClean="0">
                <a:solidFill>
                  <a:schemeClr val="tx1"/>
                </a:solidFill>
                <a:latin typeface="Garamond" panose="02020404030301010803" pitchFamily="18" charset="0"/>
              </a:rPr>
              <a:t>1:9-11</a:t>
            </a:r>
            <a:r>
              <a:rPr lang="en-US" sz="4000" dirty="0">
                <a:latin typeface="Garamond" panose="02020404030301010803" pitchFamily="18" charset="0"/>
              </a:rPr>
              <a:t/>
            </a:r>
            <a:br>
              <a:rPr lang="en-US" sz="4000" dirty="0">
                <a:latin typeface="Garamond" panose="02020404030301010803" pitchFamily="18" charset="0"/>
              </a:rPr>
            </a:br>
            <a:endParaRPr lang="en-US" sz="4000" i="1" dirty="0">
              <a:latin typeface="Garamond" panose="02020404030301010803" pitchFamily="18" charset="0"/>
            </a:endParaRPr>
          </a:p>
        </p:txBody>
      </p:sp>
      <p:sp>
        <p:nvSpPr>
          <p:cNvPr id="8" name="Text Placeholder 4">
            <a:extLst>
              <a:ext uri="{FF2B5EF4-FFF2-40B4-BE49-F238E27FC236}">
                <a16:creationId xmlns:a16="http://schemas.microsoft.com/office/drawing/2014/main" xmlns="" id="{3E559576-103C-747A-4F42-F1FCE0192E53}"/>
              </a:ext>
            </a:extLst>
          </p:cNvPr>
          <p:cNvSpPr txBox="1">
            <a:spLocks/>
          </p:cNvSpPr>
          <p:nvPr/>
        </p:nvSpPr>
        <p:spPr>
          <a:xfrm>
            <a:off x="1673866" y="3072644"/>
            <a:ext cx="7973864" cy="1965522"/>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pPr marL="514350" indent="-514350">
              <a:buAutoNum type="arabicPeriod"/>
            </a:pPr>
            <a:endParaRPr lang="en-US" sz="3000" b="1" dirty="0">
              <a:solidFill>
                <a:schemeClr val="tx1"/>
              </a:solidFill>
              <a:latin typeface="Garamond" panose="02020404030301010803" pitchFamily="18" charset="0"/>
            </a:endParaRPr>
          </a:p>
        </p:txBody>
      </p:sp>
      <p:sp>
        <p:nvSpPr>
          <p:cNvPr id="2" name="Text Placeholder 4">
            <a:extLst>
              <a:ext uri="{FF2B5EF4-FFF2-40B4-BE49-F238E27FC236}">
                <a16:creationId xmlns:a16="http://schemas.microsoft.com/office/drawing/2014/main" xmlns="" id="{5BEE4AFB-3127-ABA3-6FF1-529FC7F1BBD7}"/>
              </a:ext>
            </a:extLst>
          </p:cNvPr>
          <p:cNvSpPr txBox="1">
            <a:spLocks/>
          </p:cNvSpPr>
          <p:nvPr/>
        </p:nvSpPr>
        <p:spPr>
          <a:xfrm>
            <a:off x="1051062" y="5251278"/>
            <a:ext cx="8596668" cy="86040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b="1" dirty="0">
              <a:latin typeface="Garamond" panose="02020404030301010803" pitchFamily="18" charset="0"/>
            </a:endParaRPr>
          </a:p>
        </p:txBody>
      </p:sp>
    </p:spTree>
    <p:extLst>
      <p:ext uri="{BB962C8B-B14F-4D97-AF65-F5344CB8AC3E}">
        <p14:creationId xmlns:p14="http://schemas.microsoft.com/office/powerpoint/2010/main" val="7787405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xmlns="" id="{FBD88450-1CD6-E69B-ABA0-8CA9B6F09B9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xmlns="" id="{CF4DB14F-A41D-D2F2-4BDD-C686705BE45D}"/>
              </a:ext>
            </a:extLst>
          </p:cNvPr>
          <p:cNvSpPr>
            <a:spLocks noGrp="1"/>
          </p:cNvSpPr>
          <p:nvPr>
            <p:ph type="title"/>
          </p:nvPr>
        </p:nvSpPr>
        <p:spPr>
          <a:xfrm>
            <a:off x="286577" y="126964"/>
            <a:ext cx="11793128" cy="1234003"/>
          </a:xfrm>
        </p:spPr>
        <p:txBody>
          <a:bodyPr>
            <a:normAutofit/>
          </a:bodyPr>
          <a:lstStyle/>
          <a:p>
            <a:r>
              <a:rPr lang="en-US" b="1" dirty="0">
                <a:solidFill>
                  <a:schemeClr val="tx1"/>
                </a:solidFill>
                <a:latin typeface="Garamond" panose="02020404030301010803" pitchFamily="18" charset="0"/>
              </a:rPr>
              <a:t>5. Fruit That Comes Through Christ (v. 11)</a:t>
            </a:r>
          </a:p>
        </p:txBody>
      </p:sp>
      <p:sp>
        <p:nvSpPr>
          <p:cNvPr id="5" name="Text Placeholder 4">
            <a:extLst>
              <a:ext uri="{FF2B5EF4-FFF2-40B4-BE49-F238E27FC236}">
                <a16:creationId xmlns:a16="http://schemas.microsoft.com/office/drawing/2014/main" xmlns="" id="{C215ACD4-3502-65D6-A704-14562E0F5AE5}"/>
              </a:ext>
            </a:extLst>
          </p:cNvPr>
          <p:cNvSpPr>
            <a:spLocks noGrp="1"/>
          </p:cNvSpPr>
          <p:nvPr>
            <p:ph type="body" idx="1"/>
          </p:nvPr>
        </p:nvSpPr>
        <p:spPr>
          <a:xfrm>
            <a:off x="1074479" y="1360967"/>
            <a:ext cx="10304511" cy="5039833"/>
          </a:xfrm>
        </p:spPr>
        <p:txBody>
          <a:bodyPr>
            <a:noAutofit/>
          </a:bodyPr>
          <a:lstStyle/>
          <a:p>
            <a:pPr lvl="0">
              <a:buSzPct val="100000"/>
            </a:pPr>
            <a:r>
              <a:rPr lang="en-US" sz="3500" i="1" dirty="0">
                <a:solidFill>
                  <a:schemeClr val="tx1"/>
                </a:solidFill>
                <a:latin typeface="Garamond" panose="02020404030301010803" pitchFamily="18" charset="0"/>
              </a:rPr>
              <a:t>“…that comes through Jesus Christ…”</a:t>
            </a:r>
          </a:p>
          <a:p>
            <a:pPr lvl="0">
              <a:buSzPct val="100000"/>
            </a:pPr>
            <a:endParaRPr lang="en-US" sz="3500" dirty="0">
              <a:solidFill>
                <a:schemeClr val="tx1"/>
              </a:solidFill>
              <a:latin typeface="Garamond" panose="02020404030301010803" pitchFamily="18" charset="0"/>
            </a:endParaRPr>
          </a:p>
          <a:p>
            <a:pPr marL="457200" lvl="0" indent="-457200">
              <a:buSzPct val="100000"/>
              <a:buFont typeface="Arial" panose="020B0604020202020204" pitchFamily="34" charset="0"/>
              <a:buChar char="•"/>
            </a:pPr>
            <a:r>
              <a:rPr lang="en-US" sz="3500" dirty="0">
                <a:solidFill>
                  <a:schemeClr val="tx1"/>
                </a:solidFill>
                <a:latin typeface="Garamond" panose="02020404030301010803" pitchFamily="18" charset="0"/>
              </a:rPr>
              <a:t>Growth is not self-manufactured.</a:t>
            </a:r>
          </a:p>
          <a:p>
            <a:pPr marL="457200" lvl="0" indent="-457200">
              <a:buSzPct val="100000"/>
              <a:buFont typeface="Arial" panose="020B0604020202020204" pitchFamily="34" charset="0"/>
              <a:buChar char="•"/>
            </a:pPr>
            <a:r>
              <a:rPr lang="en-US" sz="3500" dirty="0">
                <a:solidFill>
                  <a:schemeClr val="tx1"/>
                </a:solidFill>
                <a:latin typeface="Garamond" panose="02020404030301010803" pitchFamily="18" charset="0"/>
              </a:rPr>
              <a:t>Growth comes from abiding in Christ.</a:t>
            </a:r>
          </a:p>
          <a:p>
            <a:pPr marL="457200" lvl="0" indent="-457200">
              <a:buSzPct val="100000"/>
              <a:buFont typeface="Arial" panose="020B0604020202020204" pitchFamily="34" charset="0"/>
              <a:buChar char="•"/>
            </a:pPr>
            <a:endParaRPr lang="en-US" sz="3500" dirty="0">
              <a:solidFill>
                <a:schemeClr val="tx1"/>
              </a:solidFill>
              <a:latin typeface="Garamond" panose="02020404030301010803" pitchFamily="18" charset="0"/>
            </a:endParaRPr>
          </a:p>
        </p:txBody>
      </p:sp>
      <p:sp>
        <p:nvSpPr>
          <p:cNvPr id="8" name="Text Placeholder 4">
            <a:extLst>
              <a:ext uri="{FF2B5EF4-FFF2-40B4-BE49-F238E27FC236}">
                <a16:creationId xmlns:a16="http://schemas.microsoft.com/office/drawing/2014/main" xmlns="" id="{E4BC776E-63FB-0CF4-2D75-5F3039147AC1}"/>
              </a:ext>
            </a:extLst>
          </p:cNvPr>
          <p:cNvSpPr txBox="1">
            <a:spLocks/>
          </p:cNvSpPr>
          <p:nvPr/>
        </p:nvSpPr>
        <p:spPr>
          <a:xfrm>
            <a:off x="1673866" y="3072644"/>
            <a:ext cx="7973864" cy="1965522"/>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p:txBody>
      </p:sp>
      <p:sp>
        <p:nvSpPr>
          <p:cNvPr id="2" name="Text Placeholder 4">
            <a:extLst>
              <a:ext uri="{FF2B5EF4-FFF2-40B4-BE49-F238E27FC236}">
                <a16:creationId xmlns:a16="http://schemas.microsoft.com/office/drawing/2014/main" xmlns="" id="{784D8B50-C5D7-3F24-CDB4-60093FD0787A}"/>
              </a:ext>
            </a:extLst>
          </p:cNvPr>
          <p:cNvSpPr txBox="1">
            <a:spLocks/>
          </p:cNvSpPr>
          <p:nvPr/>
        </p:nvSpPr>
        <p:spPr>
          <a:xfrm>
            <a:off x="373764" y="4636633"/>
            <a:ext cx="9273966" cy="860400"/>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pPr algn="ctr"/>
            <a:r>
              <a:rPr lang="en-US" sz="3500" b="1" dirty="0">
                <a:solidFill>
                  <a:schemeClr val="tx1"/>
                </a:solidFill>
                <a:latin typeface="Garamond" panose="02020404030301010803" pitchFamily="18" charset="0"/>
              </a:rPr>
              <a:t>“To the glory and praise of God.”</a:t>
            </a:r>
          </a:p>
        </p:txBody>
      </p:sp>
    </p:spTree>
    <p:extLst>
      <p:ext uri="{BB962C8B-B14F-4D97-AF65-F5344CB8AC3E}">
        <p14:creationId xmlns:p14="http://schemas.microsoft.com/office/powerpoint/2010/main" val="11108924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xmlns="" id="{56EA4074-EA7E-8332-288E-295678EB5FD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xmlns="" id="{77BBEEF9-4303-C35F-DD2C-38C56BD05D29}"/>
              </a:ext>
            </a:extLst>
          </p:cNvPr>
          <p:cNvSpPr>
            <a:spLocks noGrp="1"/>
          </p:cNvSpPr>
          <p:nvPr>
            <p:ph type="title"/>
          </p:nvPr>
        </p:nvSpPr>
        <p:spPr>
          <a:xfrm>
            <a:off x="286578" y="126964"/>
            <a:ext cx="10125636" cy="2190934"/>
          </a:xfrm>
        </p:spPr>
        <p:txBody>
          <a:bodyPr>
            <a:normAutofit/>
          </a:bodyPr>
          <a:lstStyle/>
          <a:p>
            <a:r>
              <a:rPr lang="en-US" b="1" dirty="0">
                <a:solidFill>
                  <a:schemeClr val="tx1"/>
                </a:solidFill>
                <a:latin typeface="Garamond" panose="02020404030301010803" pitchFamily="18" charset="0"/>
              </a:rPr>
              <a:t>Reflection &amp; Prayer</a:t>
            </a:r>
          </a:p>
        </p:txBody>
      </p:sp>
      <p:sp>
        <p:nvSpPr>
          <p:cNvPr id="5" name="Text Placeholder 4">
            <a:extLst>
              <a:ext uri="{FF2B5EF4-FFF2-40B4-BE49-F238E27FC236}">
                <a16:creationId xmlns:a16="http://schemas.microsoft.com/office/drawing/2014/main" xmlns="" id="{84C3EDE0-8251-78A6-58CE-977FAEA3D46F}"/>
              </a:ext>
            </a:extLst>
          </p:cNvPr>
          <p:cNvSpPr>
            <a:spLocks noGrp="1"/>
          </p:cNvSpPr>
          <p:nvPr>
            <p:ph type="body" idx="1"/>
          </p:nvPr>
        </p:nvSpPr>
        <p:spPr>
          <a:xfrm>
            <a:off x="1074479" y="2317898"/>
            <a:ext cx="10830943" cy="4231758"/>
          </a:xfrm>
        </p:spPr>
        <p:txBody>
          <a:bodyPr>
            <a:noAutofit/>
          </a:bodyPr>
          <a:lstStyle/>
          <a:p>
            <a:pPr marL="914400" lvl="1" indent="-457200">
              <a:buSzPct val="100000"/>
              <a:buFont typeface="Arial" panose="020B0604020202020204" pitchFamily="34" charset="0"/>
              <a:buChar char="•"/>
            </a:pPr>
            <a:r>
              <a:rPr lang="en-US" sz="3300" dirty="0">
                <a:solidFill>
                  <a:schemeClr val="tx1"/>
                </a:solidFill>
                <a:latin typeface="Garamond" panose="02020404030301010803" pitchFamily="18" charset="0"/>
              </a:rPr>
              <a:t>Where is God calling my love to grow?</a:t>
            </a:r>
          </a:p>
          <a:p>
            <a:pPr marL="914400" lvl="1" indent="-457200">
              <a:buSzPct val="100000"/>
              <a:buFont typeface="Arial" panose="020B0604020202020204" pitchFamily="34" charset="0"/>
              <a:buChar char="•"/>
            </a:pPr>
            <a:r>
              <a:rPr lang="en-US" sz="3300" dirty="0">
                <a:solidFill>
                  <a:schemeClr val="tx1"/>
                </a:solidFill>
                <a:latin typeface="Garamond" panose="02020404030301010803" pitchFamily="18" charset="0"/>
              </a:rPr>
              <a:t>Do my choices reflect what matters most?</a:t>
            </a:r>
          </a:p>
          <a:p>
            <a:pPr marL="914400" lvl="1" indent="-457200">
              <a:buSzPct val="100000"/>
              <a:buFont typeface="Arial" panose="020B0604020202020204" pitchFamily="34" charset="0"/>
              <a:buChar char="•"/>
            </a:pPr>
            <a:r>
              <a:rPr lang="en-US" sz="3300" dirty="0">
                <a:solidFill>
                  <a:schemeClr val="tx1"/>
                </a:solidFill>
                <a:latin typeface="Garamond" panose="02020404030301010803" pitchFamily="18" charset="0"/>
              </a:rPr>
              <a:t>Is there visible fruit from my walk with Christ?</a:t>
            </a:r>
          </a:p>
          <a:p>
            <a:pPr lvl="0">
              <a:buSzPct val="100000"/>
            </a:pPr>
            <a:endParaRPr lang="en-US" sz="3500" dirty="0">
              <a:solidFill>
                <a:schemeClr val="tx1"/>
              </a:solidFill>
              <a:latin typeface="Garamond" panose="02020404030301010803" pitchFamily="18" charset="0"/>
            </a:endParaRPr>
          </a:p>
        </p:txBody>
      </p:sp>
      <p:sp>
        <p:nvSpPr>
          <p:cNvPr id="8" name="Text Placeholder 4">
            <a:extLst>
              <a:ext uri="{FF2B5EF4-FFF2-40B4-BE49-F238E27FC236}">
                <a16:creationId xmlns:a16="http://schemas.microsoft.com/office/drawing/2014/main" xmlns="" id="{399F9995-71BE-C059-5052-BD5E01715F6C}"/>
              </a:ext>
            </a:extLst>
          </p:cNvPr>
          <p:cNvSpPr txBox="1">
            <a:spLocks/>
          </p:cNvSpPr>
          <p:nvPr/>
        </p:nvSpPr>
        <p:spPr>
          <a:xfrm>
            <a:off x="1673866" y="3072644"/>
            <a:ext cx="7973864" cy="1965522"/>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p:txBody>
      </p:sp>
      <p:sp>
        <p:nvSpPr>
          <p:cNvPr id="2" name="Text Placeholder 4">
            <a:extLst>
              <a:ext uri="{FF2B5EF4-FFF2-40B4-BE49-F238E27FC236}">
                <a16:creationId xmlns:a16="http://schemas.microsoft.com/office/drawing/2014/main" xmlns="" id="{00E8E1DA-CED0-1BD9-1B3C-5C3A07BAE7B9}"/>
              </a:ext>
            </a:extLst>
          </p:cNvPr>
          <p:cNvSpPr txBox="1">
            <a:spLocks/>
          </p:cNvSpPr>
          <p:nvPr/>
        </p:nvSpPr>
        <p:spPr>
          <a:xfrm>
            <a:off x="1051062" y="5251278"/>
            <a:ext cx="8596668" cy="86040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a:p>
            <a:endParaRPr lang="en-US" b="1" dirty="0">
              <a:latin typeface="Garamond" panose="02020404030301010803" pitchFamily="18" charset="0"/>
            </a:endParaRPr>
          </a:p>
        </p:txBody>
      </p:sp>
    </p:spTree>
    <p:extLst>
      <p:ext uri="{BB962C8B-B14F-4D97-AF65-F5344CB8AC3E}">
        <p14:creationId xmlns:p14="http://schemas.microsoft.com/office/powerpoint/2010/main" val="29030652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xmlns="" id="{3FA620D9-48E6-18E5-0C4D-A479C1B1ADB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xmlns="" id="{687B433E-FE84-4FF9-B05B-538CF91490D4}"/>
              </a:ext>
            </a:extLst>
          </p:cNvPr>
          <p:cNvSpPr>
            <a:spLocks noGrp="1"/>
          </p:cNvSpPr>
          <p:nvPr>
            <p:ph type="title"/>
          </p:nvPr>
        </p:nvSpPr>
        <p:spPr>
          <a:xfrm>
            <a:off x="286578" y="611296"/>
            <a:ext cx="11643152" cy="2248235"/>
          </a:xfrm>
        </p:spPr>
        <p:txBody>
          <a:bodyPr>
            <a:normAutofit fontScale="90000"/>
          </a:bodyPr>
          <a:lstStyle/>
          <a:p>
            <a:r>
              <a:rPr lang="en-US" b="1" dirty="0">
                <a:solidFill>
                  <a:schemeClr val="tx1"/>
                </a:solidFill>
                <a:latin typeface="Garamond" panose="02020404030301010803" pitchFamily="18" charset="0"/>
              </a:rPr>
              <a:t/>
            </a:r>
            <a:br>
              <a:rPr lang="en-US" b="1" dirty="0">
                <a:solidFill>
                  <a:schemeClr val="tx1"/>
                </a:solidFill>
                <a:latin typeface="Garamond" panose="02020404030301010803" pitchFamily="18" charset="0"/>
              </a:rPr>
            </a:br>
            <a:r>
              <a:rPr lang="en-US" b="1" dirty="0">
                <a:solidFill>
                  <a:schemeClr val="tx1">
                    <a:lumMod val="50000"/>
                    <a:lumOff val="50000"/>
                  </a:schemeClr>
                </a:solidFill>
                <a:latin typeface="Garamond" panose="02020404030301010803" pitchFamily="18" charset="0"/>
              </a:rPr>
              <a:t>Reflection &amp; Prayer</a:t>
            </a:r>
            <a:r>
              <a:rPr lang="en-US" b="1" dirty="0">
                <a:solidFill>
                  <a:schemeClr val="tx1"/>
                </a:solidFill>
                <a:latin typeface="Garamond" panose="02020404030301010803" pitchFamily="18" charset="0"/>
              </a:rPr>
              <a:t/>
            </a:r>
            <a:br>
              <a:rPr lang="en-US" b="1" dirty="0">
                <a:solidFill>
                  <a:schemeClr val="tx1"/>
                </a:solidFill>
                <a:latin typeface="Garamond" panose="02020404030301010803" pitchFamily="18" charset="0"/>
              </a:rPr>
            </a:br>
            <a:r>
              <a:rPr lang="en-US" b="1" dirty="0">
                <a:solidFill>
                  <a:schemeClr val="tx1"/>
                </a:solidFill>
                <a:latin typeface="Garamond" panose="02020404030301010803" pitchFamily="18" charset="0"/>
              </a:rPr>
              <a:t/>
            </a:r>
            <a:br>
              <a:rPr lang="en-US" b="1" dirty="0">
                <a:solidFill>
                  <a:schemeClr val="tx1"/>
                </a:solidFill>
                <a:latin typeface="Garamond" panose="02020404030301010803" pitchFamily="18" charset="0"/>
              </a:rPr>
            </a:br>
            <a:r>
              <a:rPr lang="en-US" sz="5000" b="1" dirty="0">
                <a:solidFill>
                  <a:schemeClr val="tx1"/>
                </a:solidFill>
                <a:latin typeface="Garamond" panose="02020404030301010803" pitchFamily="18" charset="0"/>
              </a:rPr>
              <a:t>Prayer:</a:t>
            </a:r>
          </a:p>
        </p:txBody>
      </p:sp>
      <p:sp>
        <p:nvSpPr>
          <p:cNvPr id="5" name="Text Placeholder 4">
            <a:extLst>
              <a:ext uri="{FF2B5EF4-FFF2-40B4-BE49-F238E27FC236}">
                <a16:creationId xmlns:a16="http://schemas.microsoft.com/office/drawing/2014/main" xmlns="" id="{E18C6B28-AE95-0FAB-B6C2-66FBA89C7707}"/>
              </a:ext>
            </a:extLst>
          </p:cNvPr>
          <p:cNvSpPr>
            <a:spLocks noGrp="1"/>
          </p:cNvSpPr>
          <p:nvPr>
            <p:ph type="body" idx="1"/>
          </p:nvPr>
        </p:nvSpPr>
        <p:spPr>
          <a:xfrm>
            <a:off x="1051062" y="2891263"/>
            <a:ext cx="8815951" cy="3039034"/>
          </a:xfrm>
        </p:spPr>
        <p:txBody>
          <a:bodyPr>
            <a:noAutofit/>
          </a:bodyPr>
          <a:lstStyle/>
          <a:p>
            <a:pPr algn="ctr"/>
            <a:r>
              <a:rPr lang="en-US" sz="4500" i="1" dirty="0">
                <a:solidFill>
                  <a:schemeClr val="tx1"/>
                </a:solidFill>
                <a:latin typeface="Garamond" panose="02020404030301010803" pitchFamily="18" charset="0"/>
              </a:rPr>
              <a:t>“Lord, make my love abound—wise, discerning, fruitful, and for Your glory.”</a:t>
            </a:r>
            <a:endParaRPr lang="en-US" sz="4500" dirty="0">
              <a:solidFill>
                <a:schemeClr val="tx1"/>
              </a:solidFill>
              <a:latin typeface="Garamond" panose="02020404030301010803" pitchFamily="18" charset="0"/>
            </a:endParaRPr>
          </a:p>
        </p:txBody>
      </p:sp>
      <p:sp>
        <p:nvSpPr>
          <p:cNvPr id="8" name="Text Placeholder 4">
            <a:extLst>
              <a:ext uri="{FF2B5EF4-FFF2-40B4-BE49-F238E27FC236}">
                <a16:creationId xmlns:a16="http://schemas.microsoft.com/office/drawing/2014/main" xmlns="" id="{54D32223-8F3D-A94E-981D-98EC4C9A1D85}"/>
              </a:ext>
            </a:extLst>
          </p:cNvPr>
          <p:cNvSpPr txBox="1">
            <a:spLocks/>
          </p:cNvSpPr>
          <p:nvPr/>
        </p:nvSpPr>
        <p:spPr>
          <a:xfrm>
            <a:off x="1673866" y="3072644"/>
            <a:ext cx="7973864" cy="1965522"/>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p:txBody>
      </p:sp>
      <p:sp>
        <p:nvSpPr>
          <p:cNvPr id="2" name="Text Placeholder 4">
            <a:extLst>
              <a:ext uri="{FF2B5EF4-FFF2-40B4-BE49-F238E27FC236}">
                <a16:creationId xmlns:a16="http://schemas.microsoft.com/office/drawing/2014/main" xmlns="" id="{EA62540E-0107-62FE-0B0C-0B6CF84DB341}"/>
              </a:ext>
            </a:extLst>
          </p:cNvPr>
          <p:cNvSpPr txBox="1">
            <a:spLocks/>
          </p:cNvSpPr>
          <p:nvPr/>
        </p:nvSpPr>
        <p:spPr>
          <a:xfrm>
            <a:off x="1051062" y="5251278"/>
            <a:ext cx="8596668" cy="86040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a:p>
            <a:endParaRPr lang="en-US" b="1" dirty="0">
              <a:latin typeface="Garamond" panose="02020404030301010803" pitchFamily="18" charset="0"/>
            </a:endParaRPr>
          </a:p>
        </p:txBody>
      </p:sp>
    </p:spTree>
    <p:extLst>
      <p:ext uri="{BB962C8B-B14F-4D97-AF65-F5344CB8AC3E}">
        <p14:creationId xmlns:p14="http://schemas.microsoft.com/office/powerpoint/2010/main" val="1247188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xmlns="" id="{8816DF73-347A-7179-65DF-DB725FE9857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xmlns="" id="{AD919E08-A930-DC42-8243-247F7CE5E474}"/>
              </a:ext>
            </a:extLst>
          </p:cNvPr>
          <p:cNvSpPr>
            <a:spLocks noGrp="1"/>
          </p:cNvSpPr>
          <p:nvPr>
            <p:ph type="title"/>
          </p:nvPr>
        </p:nvSpPr>
        <p:spPr>
          <a:xfrm>
            <a:off x="589148" y="515251"/>
            <a:ext cx="9823066" cy="1887950"/>
          </a:xfrm>
        </p:spPr>
        <p:txBody>
          <a:bodyPr>
            <a:normAutofit/>
          </a:bodyPr>
          <a:lstStyle/>
          <a:p>
            <a:r>
              <a:rPr lang="en-US" sz="4500" b="1" cap="none" dirty="0">
                <a:solidFill>
                  <a:schemeClr val="tx1"/>
                </a:solidFill>
                <a:latin typeface="Garamond" panose="02020404030301010803" pitchFamily="18" charset="0"/>
              </a:rPr>
              <a:t>The Big </a:t>
            </a:r>
            <a:r>
              <a:rPr lang="en-US" sz="4500" b="1" dirty="0">
                <a:solidFill>
                  <a:schemeClr val="tx1"/>
                </a:solidFill>
                <a:latin typeface="Garamond" panose="02020404030301010803" pitchFamily="18" charset="0"/>
              </a:rPr>
              <a:t>Idea</a:t>
            </a:r>
            <a:r>
              <a:rPr lang="en-US" sz="4500" b="1" cap="none" dirty="0">
                <a:solidFill>
                  <a:schemeClr val="tx1"/>
                </a:solidFill>
                <a:latin typeface="Garamond" panose="02020404030301010803" pitchFamily="18" charset="0"/>
              </a:rPr>
              <a:t>:</a:t>
            </a:r>
            <a:endParaRPr lang="en-US" sz="4500" b="1" dirty="0">
              <a:solidFill>
                <a:schemeClr val="tx1"/>
              </a:solidFill>
              <a:latin typeface="Garamond" panose="02020404030301010803" pitchFamily="18" charset="0"/>
            </a:endParaRPr>
          </a:p>
        </p:txBody>
      </p:sp>
      <p:sp>
        <p:nvSpPr>
          <p:cNvPr id="5" name="Text Placeholder 4">
            <a:extLst>
              <a:ext uri="{FF2B5EF4-FFF2-40B4-BE49-F238E27FC236}">
                <a16:creationId xmlns:a16="http://schemas.microsoft.com/office/drawing/2014/main" xmlns="" id="{F72F95F2-CC4D-A4C3-5882-A5AC055C5258}"/>
              </a:ext>
            </a:extLst>
          </p:cNvPr>
          <p:cNvSpPr>
            <a:spLocks noGrp="1"/>
          </p:cNvSpPr>
          <p:nvPr>
            <p:ph type="body" idx="1"/>
          </p:nvPr>
        </p:nvSpPr>
        <p:spPr>
          <a:xfrm>
            <a:off x="589148" y="2759242"/>
            <a:ext cx="10025434" cy="2639532"/>
          </a:xfrm>
        </p:spPr>
        <p:txBody>
          <a:bodyPr>
            <a:normAutofit/>
          </a:bodyPr>
          <a:lstStyle/>
          <a:p>
            <a:r>
              <a:rPr lang="en-US" sz="4000" dirty="0">
                <a:solidFill>
                  <a:schemeClr val="tx1"/>
                </a:solidFill>
                <a:latin typeface="Garamond" panose="02020404030301010803" pitchFamily="18" charset="0"/>
              </a:rPr>
              <a:t>Christian growth begins with love—a love that grows, discerns, chooses wisely, bears fruit, and ultimately glorifies God.</a:t>
            </a:r>
          </a:p>
        </p:txBody>
      </p:sp>
      <p:sp>
        <p:nvSpPr>
          <p:cNvPr id="8" name="Text Placeholder 4">
            <a:extLst>
              <a:ext uri="{FF2B5EF4-FFF2-40B4-BE49-F238E27FC236}">
                <a16:creationId xmlns:a16="http://schemas.microsoft.com/office/drawing/2014/main" xmlns="" id="{3FEB4CE7-833C-055C-56D9-678D1FD9E486}"/>
              </a:ext>
            </a:extLst>
          </p:cNvPr>
          <p:cNvSpPr txBox="1">
            <a:spLocks/>
          </p:cNvSpPr>
          <p:nvPr/>
        </p:nvSpPr>
        <p:spPr>
          <a:xfrm>
            <a:off x="1673866" y="3072644"/>
            <a:ext cx="7973864" cy="1965522"/>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pPr marL="514350" indent="-514350">
              <a:buAutoNum type="arabicPeriod"/>
            </a:pPr>
            <a:endParaRPr lang="en-US" sz="3000" b="1" dirty="0">
              <a:solidFill>
                <a:schemeClr val="tx1"/>
              </a:solidFill>
              <a:latin typeface="Garamond" panose="02020404030301010803" pitchFamily="18" charset="0"/>
            </a:endParaRPr>
          </a:p>
        </p:txBody>
      </p:sp>
      <p:sp>
        <p:nvSpPr>
          <p:cNvPr id="2" name="Text Placeholder 4">
            <a:extLst>
              <a:ext uri="{FF2B5EF4-FFF2-40B4-BE49-F238E27FC236}">
                <a16:creationId xmlns:a16="http://schemas.microsoft.com/office/drawing/2014/main" xmlns="" id="{2F31FD0D-E7E1-E44D-B1F3-E1CEAB694FA7}"/>
              </a:ext>
            </a:extLst>
          </p:cNvPr>
          <p:cNvSpPr txBox="1">
            <a:spLocks/>
          </p:cNvSpPr>
          <p:nvPr/>
        </p:nvSpPr>
        <p:spPr>
          <a:xfrm>
            <a:off x="1051062" y="5251278"/>
            <a:ext cx="8596668" cy="86040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b="1" dirty="0">
              <a:latin typeface="Garamond" panose="02020404030301010803" pitchFamily="18" charset="0"/>
            </a:endParaRPr>
          </a:p>
        </p:txBody>
      </p:sp>
    </p:spTree>
    <p:extLst>
      <p:ext uri="{BB962C8B-B14F-4D97-AF65-F5344CB8AC3E}">
        <p14:creationId xmlns:p14="http://schemas.microsoft.com/office/powerpoint/2010/main" val="34693696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1FE44979-58C6-B89C-8C3B-8666BA906DE9}"/>
              </a:ext>
            </a:extLst>
          </p:cNvPr>
          <p:cNvSpPr>
            <a:spLocks noGrp="1"/>
          </p:cNvSpPr>
          <p:nvPr>
            <p:ph type="title"/>
          </p:nvPr>
        </p:nvSpPr>
        <p:spPr>
          <a:xfrm>
            <a:off x="286578" y="126964"/>
            <a:ext cx="10125636" cy="1234003"/>
          </a:xfrm>
        </p:spPr>
        <p:txBody>
          <a:bodyPr>
            <a:normAutofit/>
          </a:bodyPr>
          <a:lstStyle/>
          <a:p>
            <a:r>
              <a:rPr lang="en-US" b="1" dirty="0">
                <a:solidFill>
                  <a:schemeClr val="tx1"/>
                </a:solidFill>
                <a:latin typeface="Garamond" panose="02020404030301010803" pitchFamily="18" charset="0"/>
              </a:rPr>
              <a:t>1. Love That Grows   Not Stagnant (v. 9a)</a:t>
            </a:r>
          </a:p>
        </p:txBody>
      </p:sp>
      <p:sp>
        <p:nvSpPr>
          <p:cNvPr id="5" name="Text Placeholder 4">
            <a:extLst>
              <a:ext uri="{FF2B5EF4-FFF2-40B4-BE49-F238E27FC236}">
                <a16:creationId xmlns:a16="http://schemas.microsoft.com/office/drawing/2014/main" xmlns="" id="{57BBE5A3-BBA5-A48D-3A7F-D44F9424C264}"/>
              </a:ext>
            </a:extLst>
          </p:cNvPr>
          <p:cNvSpPr>
            <a:spLocks noGrp="1"/>
          </p:cNvSpPr>
          <p:nvPr>
            <p:ph type="body" idx="1"/>
          </p:nvPr>
        </p:nvSpPr>
        <p:spPr>
          <a:xfrm>
            <a:off x="1074479" y="1360967"/>
            <a:ext cx="10304511" cy="5039833"/>
          </a:xfrm>
        </p:spPr>
        <p:txBody>
          <a:bodyPr>
            <a:noAutofit/>
          </a:bodyPr>
          <a:lstStyle/>
          <a:p>
            <a:pPr lvl="0">
              <a:buSzPct val="100000"/>
            </a:pPr>
            <a:r>
              <a:rPr lang="en-US" sz="3500" i="1" dirty="0">
                <a:solidFill>
                  <a:schemeClr val="tx1"/>
                </a:solidFill>
                <a:latin typeface="Garamond" panose="02020404030301010803" pitchFamily="18" charset="0"/>
              </a:rPr>
              <a:t>“That your love may about more and more…”</a:t>
            </a:r>
          </a:p>
        </p:txBody>
      </p:sp>
      <p:sp>
        <p:nvSpPr>
          <p:cNvPr id="8" name="Text Placeholder 4">
            <a:extLst>
              <a:ext uri="{FF2B5EF4-FFF2-40B4-BE49-F238E27FC236}">
                <a16:creationId xmlns:a16="http://schemas.microsoft.com/office/drawing/2014/main" xmlns="" id="{B094B8C2-7ECD-9331-B0D0-9449B6B728F4}"/>
              </a:ext>
            </a:extLst>
          </p:cNvPr>
          <p:cNvSpPr txBox="1">
            <a:spLocks/>
          </p:cNvSpPr>
          <p:nvPr/>
        </p:nvSpPr>
        <p:spPr>
          <a:xfrm>
            <a:off x="1673866" y="3072644"/>
            <a:ext cx="7973864" cy="1965522"/>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p:txBody>
      </p:sp>
      <p:sp>
        <p:nvSpPr>
          <p:cNvPr id="2" name="Text Placeholder 4">
            <a:extLst>
              <a:ext uri="{FF2B5EF4-FFF2-40B4-BE49-F238E27FC236}">
                <a16:creationId xmlns:a16="http://schemas.microsoft.com/office/drawing/2014/main" xmlns="" id="{88CE79B8-CB21-E91E-D2DE-ED044F10AA30}"/>
              </a:ext>
            </a:extLst>
          </p:cNvPr>
          <p:cNvSpPr txBox="1">
            <a:spLocks/>
          </p:cNvSpPr>
          <p:nvPr/>
        </p:nvSpPr>
        <p:spPr>
          <a:xfrm>
            <a:off x="1051062" y="5251278"/>
            <a:ext cx="8596668" cy="86040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a:p>
            <a:endParaRPr lang="en-US" b="1" dirty="0">
              <a:latin typeface="Garamond" panose="02020404030301010803" pitchFamily="18" charset="0"/>
            </a:endParaRPr>
          </a:p>
        </p:txBody>
      </p:sp>
    </p:spTree>
    <p:extLst>
      <p:ext uri="{BB962C8B-B14F-4D97-AF65-F5344CB8AC3E}">
        <p14:creationId xmlns:p14="http://schemas.microsoft.com/office/powerpoint/2010/main" val="9334944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xmlns="" id="{DC7E5B0D-49B7-767E-E280-E6A03816DA8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xmlns="" id="{0526F7A5-6CA2-B8CC-1D6D-D6AB36051771}"/>
              </a:ext>
            </a:extLst>
          </p:cNvPr>
          <p:cNvSpPr>
            <a:spLocks noGrp="1"/>
          </p:cNvSpPr>
          <p:nvPr>
            <p:ph type="title"/>
          </p:nvPr>
        </p:nvSpPr>
        <p:spPr>
          <a:xfrm>
            <a:off x="286578" y="126964"/>
            <a:ext cx="10125636" cy="1234003"/>
          </a:xfrm>
        </p:spPr>
        <p:txBody>
          <a:bodyPr>
            <a:normAutofit/>
          </a:bodyPr>
          <a:lstStyle/>
          <a:p>
            <a:r>
              <a:rPr lang="en-US" b="1" dirty="0">
                <a:solidFill>
                  <a:schemeClr val="tx1"/>
                </a:solidFill>
                <a:latin typeface="Garamond" panose="02020404030301010803" pitchFamily="18" charset="0"/>
              </a:rPr>
              <a:t>1. Love That Grows   Not Stagnant (v. 9a)</a:t>
            </a:r>
          </a:p>
        </p:txBody>
      </p:sp>
      <p:sp>
        <p:nvSpPr>
          <p:cNvPr id="5" name="Text Placeholder 4">
            <a:extLst>
              <a:ext uri="{FF2B5EF4-FFF2-40B4-BE49-F238E27FC236}">
                <a16:creationId xmlns:a16="http://schemas.microsoft.com/office/drawing/2014/main" xmlns="" id="{CC9BA168-EB3D-8752-A728-3F5F12544CE9}"/>
              </a:ext>
            </a:extLst>
          </p:cNvPr>
          <p:cNvSpPr>
            <a:spLocks noGrp="1"/>
          </p:cNvSpPr>
          <p:nvPr>
            <p:ph type="body" idx="1"/>
          </p:nvPr>
        </p:nvSpPr>
        <p:spPr>
          <a:xfrm>
            <a:off x="1074479" y="1360967"/>
            <a:ext cx="10304511" cy="5039833"/>
          </a:xfrm>
        </p:spPr>
        <p:txBody>
          <a:bodyPr>
            <a:noAutofit/>
          </a:bodyPr>
          <a:lstStyle/>
          <a:p>
            <a:pPr lvl="0">
              <a:buSzPct val="100000"/>
            </a:pPr>
            <a:r>
              <a:rPr lang="en-US" sz="3500" i="1" dirty="0">
                <a:solidFill>
                  <a:schemeClr val="tx1"/>
                </a:solidFill>
                <a:latin typeface="Garamond" panose="02020404030301010803" pitchFamily="18" charset="0"/>
              </a:rPr>
              <a:t>“That your love may about more and more…”</a:t>
            </a:r>
          </a:p>
          <a:p>
            <a:pPr lvl="0">
              <a:buSzPct val="100000"/>
            </a:pPr>
            <a:r>
              <a:rPr lang="en-US" sz="3500" dirty="0">
                <a:solidFill>
                  <a:schemeClr val="tx1"/>
                </a:solidFill>
                <a:latin typeface="Garamond" panose="02020404030301010803" pitchFamily="18" charset="0"/>
              </a:rPr>
              <a:t>Key Scriptures:</a:t>
            </a:r>
          </a:p>
          <a:p>
            <a:pPr lvl="0">
              <a:buSzPct val="100000"/>
            </a:pPr>
            <a:r>
              <a:rPr lang="en-US" sz="3500" dirty="0">
                <a:solidFill>
                  <a:schemeClr val="tx1"/>
                </a:solidFill>
                <a:latin typeface="Garamond" panose="02020404030301010803" pitchFamily="18" charset="0"/>
              </a:rPr>
              <a:t>1 Thess. 3:12 • Matthew 24:12 • 2 Peter 1:5–8</a:t>
            </a:r>
          </a:p>
          <a:p>
            <a:pPr marL="457200" lvl="0" indent="-457200">
              <a:buSzPct val="100000"/>
              <a:buFont typeface="Arial" panose="020B0604020202020204" pitchFamily="34" charset="0"/>
              <a:buChar char="•"/>
            </a:pPr>
            <a:endParaRPr lang="en-US" sz="3500" dirty="0">
              <a:solidFill>
                <a:schemeClr val="tx1"/>
              </a:solidFill>
              <a:latin typeface="Garamond" panose="02020404030301010803" pitchFamily="18" charset="0"/>
            </a:endParaRPr>
          </a:p>
          <a:p>
            <a:pPr marL="457200" lvl="0" indent="-457200">
              <a:buSzPct val="100000"/>
              <a:buFont typeface="Arial" panose="020B0604020202020204" pitchFamily="34" charset="0"/>
              <a:buChar char="•"/>
            </a:pPr>
            <a:r>
              <a:rPr lang="en-US" sz="3500" dirty="0">
                <a:solidFill>
                  <a:schemeClr val="tx1"/>
                </a:solidFill>
                <a:latin typeface="Garamond" panose="02020404030301010803" pitchFamily="18" charset="0"/>
              </a:rPr>
              <a:t>Love that is alive grows.</a:t>
            </a:r>
          </a:p>
        </p:txBody>
      </p:sp>
      <p:sp>
        <p:nvSpPr>
          <p:cNvPr id="8" name="Text Placeholder 4">
            <a:extLst>
              <a:ext uri="{FF2B5EF4-FFF2-40B4-BE49-F238E27FC236}">
                <a16:creationId xmlns:a16="http://schemas.microsoft.com/office/drawing/2014/main" xmlns="" id="{804E018C-B64D-BDCD-F339-380A06B14C84}"/>
              </a:ext>
            </a:extLst>
          </p:cNvPr>
          <p:cNvSpPr txBox="1">
            <a:spLocks/>
          </p:cNvSpPr>
          <p:nvPr/>
        </p:nvSpPr>
        <p:spPr>
          <a:xfrm>
            <a:off x="1673866" y="3072644"/>
            <a:ext cx="7973864" cy="1965522"/>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p:txBody>
      </p:sp>
      <p:sp>
        <p:nvSpPr>
          <p:cNvPr id="2" name="Text Placeholder 4">
            <a:extLst>
              <a:ext uri="{FF2B5EF4-FFF2-40B4-BE49-F238E27FC236}">
                <a16:creationId xmlns:a16="http://schemas.microsoft.com/office/drawing/2014/main" xmlns="" id="{B5040A2D-7E00-E911-7D2A-2657F3BCE1B3}"/>
              </a:ext>
            </a:extLst>
          </p:cNvPr>
          <p:cNvSpPr txBox="1">
            <a:spLocks/>
          </p:cNvSpPr>
          <p:nvPr/>
        </p:nvSpPr>
        <p:spPr>
          <a:xfrm>
            <a:off x="1051062" y="5251278"/>
            <a:ext cx="8596668" cy="86040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a:p>
            <a:endParaRPr lang="en-US" b="1" dirty="0">
              <a:latin typeface="Garamond" panose="02020404030301010803" pitchFamily="18" charset="0"/>
            </a:endParaRPr>
          </a:p>
        </p:txBody>
      </p:sp>
    </p:spTree>
    <p:extLst>
      <p:ext uri="{BB962C8B-B14F-4D97-AF65-F5344CB8AC3E}">
        <p14:creationId xmlns:p14="http://schemas.microsoft.com/office/powerpoint/2010/main" val="173075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xmlns="" id="{6055DEDB-B07D-7F2C-A4C5-FAC21C1BF6E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xmlns="" id="{3884EC67-ACB5-953E-529B-5982ED82F6D1}"/>
              </a:ext>
            </a:extLst>
          </p:cNvPr>
          <p:cNvSpPr>
            <a:spLocks noGrp="1"/>
          </p:cNvSpPr>
          <p:nvPr>
            <p:ph type="title"/>
          </p:nvPr>
        </p:nvSpPr>
        <p:spPr>
          <a:xfrm>
            <a:off x="286578" y="126964"/>
            <a:ext cx="10125636" cy="1234003"/>
          </a:xfrm>
        </p:spPr>
        <p:txBody>
          <a:bodyPr>
            <a:normAutofit/>
          </a:bodyPr>
          <a:lstStyle/>
          <a:p>
            <a:r>
              <a:rPr lang="en-US" b="1" dirty="0">
                <a:solidFill>
                  <a:schemeClr val="tx1"/>
                </a:solidFill>
                <a:latin typeface="Garamond" panose="02020404030301010803" pitchFamily="18" charset="0"/>
              </a:rPr>
              <a:t>1. Love That Grows   Not Stagnant (v. 9a)</a:t>
            </a:r>
          </a:p>
        </p:txBody>
      </p:sp>
      <p:sp>
        <p:nvSpPr>
          <p:cNvPr id="5" name="Text Placeholder 4">
            <a:extLst>
              <a:ext uri="{FF2B5EF4-FFF2-40B4-BE49-F238E27FC236}">
                <a16:creationId xmlns:a16="http://schemas.microsoft.com/office/drawing/2014/main" xmlns="" id="{A35DAB08-D0DD-DB20-932F-299E21D75739}"/>
              </a:ext>
            </a:extLst>
          </p:cNvPr>
          <p:cNvSpPr>
            <a:spLocks noGrp="1"/>
          </p:cNvSpPr>
          <p:nvPr>
            <p:ph type="body" idx="1"/>
          </p:nvPr>
        </p:nvSpPr>
        <p:spPr>
          <a:xfrm>
            <a:off x="1074479" y="1360967"/>
            <a:ext cx="10304511" cy="5039833"/>
          </a:xfrm>
        </p:spPr>
        <p:txBody>
          <a:bodyPr>
            <a:noAutofit/>
          </a:bodyPr>
          <a:lstStyle/>
          <a:p>
            <a:pPr lvl="0">
              <a:buSzPct val="100000"/>
            </a:pPr>
            <a:r>
              <a:rPr lang="en-US" sz="3500" i="1" dirty="0">
                <a:solidFill>
                  <a:schemeClr val="tx1"/>
                </a:solidFill>
                <a:latin typeface="Garamond" panose="02020404030301010803" pitchFamily="18" charset="0"/>
              </a:rPr>
              <a:t>“That your love may about more and more…”</a:t>
            </a:r>
          </a:p>
          <a:p>
            <a:pPr lvl="0">
              <a:buSzPct val="100000"/>
            </a:pPr>
            <a:r>
              <a:rPr lang="en-US" sz="3500" dirty="0">
                <a:solidFill>
                  <a:schemeClr val="tx1"/>
                </a:solidFill>
                <a:latin typeface="Garamond" panose="02020404030301010803" pitchFamily="18" charset="0"/>
              </a:rPr>
              <a:t>Key Scriptures:</a:t>
            </a:r>
          </a:p>
          <a:p>
            <a:pPr lvl="0">
              <a:buSzPct val="100000"/>
            </a:pPr>
            <a:r>
              <a:rPr lang="en-US" sz="3500" dirty="0">
                <a:solidFill>
                  <a:schemeClr val="tx1"/>
                </a:solidFill>
                <a:latin typeface="Garamond" panose="02020404030301010803" pitchFamily="18" charset="0"/>
              </a:rPr>
              <a:t>1 Thess. 3:12 • Matthew 24:12 • 2 Peter 1:5–8</a:t>
            </a:r>
          </a:p>
          <a:p>
            <a:pPr marL="457200" lvl="0" indent="-457200">
              <a:buSzPct val="100000"/>
              <a:buFont typeface="Arial" panose="020B0604020202020204" pitchFamily="34" charset="0"/>
              <a:buChar char="•"/>
            </a:pPr>
            <a:endParaRPr lang="en-US" sz="3500" dirty="0">
              <a:solidFill>
                <a:schemeClr val="tx1"/>
              </a:solidFill>
              <a:latin typeface="Garamond" panose="02020404030301010803" pitchFamily="18" charset="0"/>
            </a:endParaRPr>
          </a:p>
          <a:p>
            <a:pPr marL="457200" lvl="0" indent="-457200">
              <a:buSzPct val="100000"/>
              <a:buFont typeface="Arial" panose="020B0604020202020204" pitchFamily="34" charset="0"/>
              <a:buChar char="•"/>
            </a:pPr>
            <a:r>
              <a:rPr lang="en-US" sz="3500" dirty="0">
                <a:solidFill>
                  <a:schemeClr val="tx1"/>
                </a:solidFill>
                <a:latin typeface="Garamond" panose="02020404030301010803" pitchFamily="18" charset="0"/>
              </a:rPr>
              <a:t>Love that is alive grows.</a:t>
            </a:r>
          </a:p>
          <a:p>
            <a:pPr marL="457200" lvl="0" indent="-457200">
              <a:buSzPct val="100000"/>
              <a:buFont typeface="Arial" panose="020B0604020202020204" pitchFamily="34" charset="0"/>
              <a:buChar char="•"/>
            </a:pPr>
            <a:r>
              <a:rPr lang="en-US" sz="3500" dirty="0">
                <a:solidFill>
                  <a:schemeClr val="tx1"/>
                </a:solidFill>
                <a:latin typeface="Garamond" panose="02020404030301010803" pitchFamily="18" charset="0"/>
              </a:rPr>
              <a:t>Love that stops growing begins to fade.</a:t>
            </a:r>
          </a:p>
          <a:p>
            <a:pPr marL="457200" lvl="0" indent="-457200">
              <a:buSzPct val="100000"/>
              <a:buFont typeface="Arial" panose="020B0604020202020204" pitchFamily="34" charset="0"/>
              <a:buChar char="•"/>
            </a:pPr>
            <a:endParaRPr lang="en-US" sz="3500" dirty="0">
              <a:solidFill>
                <a:schemeClr val="tx1"/>
              </a:solidFill>
              <a:latin typeface="Garamond" panose="02020404030301010803" pitchFamily="18" charset="0"/>
            </a:endParaRPr>
          </a:p>
        </p:txBody>
      </p:sp>
      <p:sp>
        <p:nvSpPr>
          <p:cNvPr id="8" name="Text Placeholder 4">
            <a:extLst>
              <a:ext uri="{FF2B5EF4-FFF2-40B4-BE49-F238E27FC236}">
                <a16:creationId xmlns:a16="http://schemas.microsoft.com/office/drawing/2014/main" xmlns="" id="{EA683119-304F-419C-3FB9-48DBAEEE7E39}"/>
              </a:ext>
            </a:extLst>
          </p:cNvPr>
          <p:cNvSpPr txBox="1">
            <a:spLocks/>
          </p:cNvSpPr>
          <p:nvPr/>
        </p:nvSpPr>
        <p:spPr>
          <a:xfrm>
            <a:off x="1673866" y="3072644"/>
            <a:ext cx="7973864" cy="1965522"/>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p:txBody>
      </p:sp>
      <p:sp>
        <p:nvSpPr>
          <p:cNvPr id="2" name="Text Placeholder 4">
            <a:extLst>
              <a:ext uri="{FF2B5EF4-FFF2-40B4-BE49-F238E27FC236}">
                <a16:creationId xmlns:a16="http://schemas.microsoft.com/office/drawing/2014/main" xmlns="" id="{8252F8FB-28CE-18A7-D807-DC46EA567144}"/>
              </a:ext>
            </a:extLst>
          </p:cNvPr>
          <p:cNvSpPr txBox="1">
            <a:spLocks/>
          </p:cNvSpPr>
          <p:nvPr/>
        </p:nvSpPr>
        <p:spPr>
          <a:xfrm>
            <a:off x="1051062" y="5251278"/>
            <a:ext cx="8596668" cy="86040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a:p>
            <a:endParaRPr lang="en-US" b="1" dirty="0">
              <a:latin typeface="Garamond" panose="02020404030301010803" pitchFamily="18" charset="0"/>
            </a:endParaRPr>
          </a:p>
        </p:txBody>
      </p:sp>
    </p:spTree>
    <p:extLst>
      <p:ext uri="{BB962C8B-B14F-4D97-AF65-F5344CB8AC3E}">
        <p14:creationId xmlns:p14="http://schemas.microsoft.com/office/powerpoint/2010/main" val="17242142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xmlns="" id="{E32B50A6-EA29-D60F-E08A-0DCA0A3895A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xmlns="" id="{318E0E4B-FD18-C8ED-B0F7-2CEE923EBFCA}"/>
              </a:ext>
            </a:extLst>
          </p:cNvPr>
          <p:cNvSpPr>
            <a:spLocks noGrp="1"/>
          </p:cNvSpPr>
          <p:nvPr>
            <p:ph type="title"/>
          </p:nvPr>
        </p:nvSpPr>
        <p:spPr>
          <a:xfrm>
            <a:off x="286577" y="126964"/>
            <a:ext cx="10509759" cy="1234003"/>
          </a:xfrm>
        </p:spPr>
        <p:txBody>
          <a:bodyPr>
            <a:normAutofit/>
          </a:bodyPr>
          <a:lstStyle/>
          <a:p>
            <a:r>
              <a:rPr lang="en-US" b="1" dirty="0">
                <a:solidFill>
                  <a:schemeClr val="tx1"/>
                </a:solidFill>
                <a:latin typeface="Garamond" panose="02020404030301010803" pitchFamily="18" charset="0"/>
              </a:rPr>
              <a:t>2. Love Shaped by Truth   Not Emotion (v. 9b)</a:t>
            </a:r>
          </a:p>
        </p:txBody>
      </p:sp>
      <p:sp>
        <p:nvSpPr>
          <p:cNvPr id="5" name="Text Placeholder 4">
            <a:extLst>
              <a:ext uri="{FF2B5EF4-FFF2-40B4-BE49-F238E27FC236}">
                <a16:creationId xmlns:a16="http://schemas.microsoft.com/office/drawing/2014/main" xmlns="" id="{2A134DDE-3E40-9840-C0CB-A70B7E9ADBBA}"/>
              </a:ext>
            </a:extLst>
          </p:cNvPr>
          <p:cNvSpPr>
            <a:spLocks noGrp="1"/>
          </p:cNvSpPr>
          <p:nvPr>
            <p:ph type="body" idx="1"/>
          </p:nvPr>
        </p:nvSpPr>
        <p:spPr>
          <a:xfrm>
            <a:off x="1074479" y="1360967"/>
            <a:ext cx="10304511" cy="5039833"/>
          </a:xfrm>
        </p:spPr>
        <p:txBody>
          <a:bodyPr>
            <a:noAutofit/>
          </a:bodyPr>
          <a:lstStyle/>
          <a:p>
            <a:pPr lvl="0">
              <a:buSzPct val="100000"/>
            </a:pPr>
            <a:r>
              <a:rPr lang="en-US" sz="3500" i="1" dirty="0">
                <a:solidFill>
                  <a:schemeClr val="tx1"/>
                </a:solidFill>
                <a:latin typeface="Garamond" panose="02020404030301010803" pitchFamily="18" charset="0"/>
              </a:rPr>
              <a:t>“…with knowledge and all discernment…”</a:t>
            </a:r>
          </a:p>
          <a:p>
            <a:pPr marL="457200" lvl="0" indent="-457200">
              <a:buSzPct val="100000"/>
              <a:buFont typeface="Arial" panose="020B0604020202020204" pitchFamily="34" charset="0"/>
              <a:buChar char="•"/>
            </a:pPr>
            <a:endParaRPr lang="en-US" sz="3500" dirty="0">
              <a:solidFill>
                <a:schemeClr val="tx1"/>
              </a:solidFill>
              <a:latin typeface="Garamond" panose="02020404030301010803" pitchFamily="18" charset="0"/>
            </a:endParaRPr>
          </a:p>
        </p:txBody>
      </p:sp>
      <p:sp>
        <p:nvSpPr>
          <p:cNvPr id="8" name="Text Placeholder 4">
            <a:extLst>
              <a:ext uri="{FF2B5EF4-FFF2-40B4-BE49-F238E27FC236}">
                <a16:creationId xmlns:a16="http://schemas.microsoft.com/office/drawing/2014/main" xmlns="" id="{33A762E1-4F5E-C977-64B4-7256BADA43B1}"/>
              </a:ext>
            </a:extLst>
          </p:cNvPr>
          <p:cNvSpPr txBox="1">
            <a:spLocks/>
          </p:cNvSpPr>
          <p:nvPr/>
        </p:nvSpPr>
        <p:spPr>
          <a:xfrm>
            <a:off x="1673866" y="3072644"/>
            <a:ext cx="7973864" cy="1965522"/>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p:txBody>
      </p:sp>
      <p:sp>
        <p:nvSpPr>
          <p:cNvPr id="2" name="Text Placeholder 4">
            <a:extLst>
              <a:ext uri="{FF2B5EF4-FFF2-40B4-BE49-F238E27FC236}">
                <a16:creationId xmlns:a16="http://schemas.microsoft.com/office/drawing/2014/main" xmlns="" id="{182DEBD5-5AEE-9384-DC91-EC6B17A21193}"/>
              </a:ext>
            </a:extLst>
          </p:cNvPr>
          <p:cNvSpPr txBox="1">
            <a:spLocks/>
          </p:cNvSpPr>
          <p:nvPr/>
        </p:nvSpPr>
        <p:spPr>
          <a:xfrm>
            <a:off x="1051062" y="5251278"/>
            <a:ext cx="8596668" cy="86040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a:p>
            <a:endParaRPr lang="en-US" b="1" dirty="0">
              <a:latin typeface="Garamond" panose="02020404030301010803" pitchFamily="18" charset="0"/>
            </a:endParaRPr>
          </a:p>
        </p:txBody>
      </p:sp>
    </p:spTree>
    <p:extLst>
      <p:ext uri="{BB962C8B-B14F-4D97-AF65-F5344CB8AC3E}">
        <p14:creationId xmlns:p14="http://schemas.microsoft.com/office/powerpoint/2010/main" val="2898469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xmlns="" id="{08F0F693-36C8-BE69-AADA-D66963D5376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xmlns="" id="{87B22B1A-980A-B8AD-F327-97E3BB1E6995}"/>
              </a:ext>
            </a:extLst>
          </p:cNvPr>
          <p:cNvSpPr>
            <a:spLocks noGrp="1"/>
          </p:cNvSpPr>
          <p:nvPr>
            <p:ph type="title"/>
          </p:nvPr>
        </p:nvSpPr>
        <p:spPr>
          <a:xfrm>
            <a:off x="286577" y="126964"/>
            <a:ext cx="10830943" cy="1234003"/>
          </a:xfrm>
        </p:spPr>
        <p:txBody>
          <a:bodyPr>
            <a:normAutofit/>
          </a:bodyPr>
          <a:lstStyle/>
          <a:p>
            <a:r>
              <a:rPr lang="en-US" b="1" dirty="0">
                <a:solidFill>
                  <a:schemeClr val="tx1"/>
                </a:solidFill>
                <a:latin typeface="Garamond" panose="02020404030301010803" pitchFamily="18" charset="0"/>
              </a:rPr>
              <a:t>2. Love Shaped by Truth   Not Emotion (v. 9b)</a:t>
            </a:r>
          </a:p>
        </p:txBody>
      </p:sp>
      <p:sp>
        <p:nvSpPr>
          <p:cNvPr id="5" name="Text Placeholder 4">
            <a:extLst>
              <a:ext uri="{FF2B5EF4-FFF2-40B4-BE49-F238E27FC236}">
                <a16:creationId xmlns:a16="http://schemas.microsoft.com/office/drawing/2014/main" xmlns="" id="{28557F30-E7A2-AD61-867B-019143E73818}"/>
              </a:ext>
            </a:extLst>
          </p:cNvPr>
          <p:cNvSpPr>
            <a:spLocks noGrp="1"/>
          </p:cNvSpPr>
          <p:nvPr>
            <p:ph type="body" idx="1"/>
          </p:nvPr>
        </p:nvSpPr>
        <p:spPr>
          <a:xfrm>
            <a:off x="1074479" y="1360967"/>
            <a:ext cx="10304511" cy="5039833"/>
          </a:xfrm>
        </p:spPr>
        <p:txBody>
          <a:bodyPr>
            <a:noAutofit/>
          </a:bodyPr>
          <a:lstStyle/>
          <a:p>
            <a:pPr lvl="0">
              <a:buSzPct val="100000"/>
            </a:pPr>
            <a:r>
              <a:rPr lang="en-US" sz="3500" i="1" dirty="0">
                <a:solidFill>
                  <a:schemeClr val="tx1"/>
                </a:solidFill>
                <a:latin typeface="Garamond" panose="02020404030301010803" pitchFamily="18" charset="0"/>
              </a:rPr>
              <a:t>“…with knowledge and all discernment…”</a:t>
            </a:r>
          </a:p>
          <a:p>
            <a:pPr lvl="0">
              <a:buSzPct val="100000"/>
            </a:pPr>
            <a:r>
              <a:rPr lang="en-US" sz="3500" dirty="0">
                <a:solidFill>
                  <a:schemeClr val="tx1"/>
                </a:solidFill>
                <a:latin typeface="Garamond" panose="02020404030301010803" pitchFamily="18" charset="0"/>
              </a:rPr>
              <a:t>Key Scriptures:</a:t>
            </a:r>
          </a:p>
          <a:p>
            <a:pPr lvl="0">
              <a:buSzPct val="100000"/>
            </a:pPr>
            <a:r>
              <a:rPr lang="en-US" sz="3500" dirty="0">
                <a:solidFill>
                  <a:schemeClr val="tx1"/>
                </a:solidFill>
                <a:latin typeface="Garamond" panose="02020404030301010803" pitchFamily="18" charset="0"/>
              </a:rPr>
              <a:t>Romans 12:9 • Ephesians 4:15 • Proverbs 19:2</a:t>
            </a:r>
          </a:p>
          <a:p>
            <a:pPr lvl="0">
              <a:buSzPct val="100000"/>
            </a:pPr>
            <a:endParaRPr lang="en-US" sz="3500" dirty="0">
              <a:solidFill>
                <a:schemeClr val="tx1"/>
              </a:solidFill>
              <a:latin typeface="Garamond" panose="02020404030301010803" pitchFamily="18" charset="0"/>
            </a:endParaRPr>
          </a:p>
          <a:p>
            <a:pPr marL="457200" lvl="0" indent="-457200">
              <a:buSzPct val="100000"/>
              <a:buFont typeface="Arial" panose="020B0604020202020204" pitchFamily="34" charset="0"/>
              <a:buChar char="•"/>
            </a:pPr>
            <a:r>
              <a:rPr lang="en-US" sz="3500" dirty="0">
                <a:solidFill>
                  <a:schemeClr val="tx1"/>
                </a:solidFill>
                <a:latin typeface="Garamond" panose="02020404030301010803" pitchFamily="18" charset="0"/>
              </a:rPr>
              <a:t>Love without truth becomes dangerous.</a:t>
            </a:r>
          </a:p>
          <a:p>
            <a:pPr lvl="0">
              <a:buSzPct val="100000"/>
            </a:pPr>
            <a:endParaRPr lang="en-US" sz="3500" dirty="0">
              <a:solidFill>
                <a:schemeClr val="tx1"/>
              </a:solidFill>
              <a:latin typeface="Garamond" panose="02020404030301010803" pitchFamily="18" charset="0"/>
            </a:endParaRPr>
          </a:p>
        </p:txBody>
      </p:sp>
      <p:sp>
        <p:nvSpPr>
          <p:cNvPr id="8" name="Text Placeholder 4">
            <a:extLst>
              <a:ext uri="{FF2B5EF4-FFF2-40B4-BE49-F238E27FC236}">
                <a16:creationId xmlns:a16="http://schemas.microsoft.com/office/drawing/2014/main" xmlns="" id="{9B3D142B-4D19-F777-C732-D749F55D618D}"/>
              </a:ext>
            </a:extLst>
          </p:cNvPr>
          <p:cNvSpPr txBox="1">
            <a:spLocks/>
          </p:cNvSpPr>
          <p:nvPr/>
        </p:nvSpPr>
        <p:spPr>
          <a:xfrm>
            <a:off x="1673866" y="3072644"/>
            <a:ext cx="7973864" cy="1965522"/>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p:txBody>
      </p:sp>
      <p:sp>
        <p:nvSpPr>
          <p:cNvPr id="2" name="Text Placeholder 4">
            <a:extLst>
              <a:ext uri="{FF2B5EF4-FFF2-40B4-BE49-F238E27FC236}">
                <a16:creationId xmlns:a16="http://schemas.microsoft.com/office/drawing/2014/main" xmlns="" id="{9FB31703-9723-6F8C-3886-789791B43291}"/>
              </a:ext>
            </a:extLst>
          </p:cNvPr>
          <p:cNvSpPr txBox="1">
            <a:spLocks/>
          </p:cNvSpPr>
          <p:nvPr/>
        </p:nvSpPr>
        <p:spPr>
          <a:xfrm>
            <a:off x="1051062" y="5251278"/>
            <a:ext cx="8596668" cy="86040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a:p>
            <a:endParaRPr lang="en-US" b="1" dirty="0">
              <a:latin typeface="Garamond" panose="02020404030301010803" pitchFamily="18" charset="0"/>
            </a:endParaRPr>
          </a:p>
        </p:txBody>
      </p:sp>
    </p:spTree>
    <p:extLst>
      <p:ext uri="{BB962C8B-B14F-4D97-AF65-F5344CB8AC3E}">
        <p14:creationId xmlns:p14="http://schemas.microsoft.com/office/powerpoint/2010/main" val="19188039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xmlns="" id="{51EE4DB7-BDFE-9D35-A14B-F430AC0053C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xmlns="" id="{CDF1DF95-4BB3-D01E-4413-7505D17747E0}"/>
              </a:ext>
            </a:extLst>
          </p:cNvPr>
          <p:cNvSpPr>
            <a:spLocks noGrp="1"/>
          </p:cNvSpPr>
          <p:nvPr>
            <p:ph type="title"/>
          </p:nvPr>
        </p:nvSpPr>
        <p:spPr>
          <a:xfrm>
            <a:off x="286577" y="126964"/>
            <a:ext cx="10830943" cy="1234003"/>
          </a:xfrm>
        </p:spPr>
        <p:txBody>
          <a:bodyPr>
            <a:normAutofit/>
          </a:bodyPr>
          <a:lstStyle/>
          <a:p>
            <a:r>
              <a:rPr lang="en-US" b="1" dirty="0">
                <a:solidFill>
                  <a:schemeClr val="tx1"/>
                </a:solidFill>
                <a:latin typeface="Garamond" panose="02020404030301010803" pitchFamily="18" charset="0"/>
              </a:rPr>
              <a:t>2. Love Shaped by Truth   Not Emotion (v. 9b)</a:t>
            </a:r>
          </a:p>
        </p:txBody>
      </p:sp>
      <p:sp>
        <p:nvSpPr>
          <p:cNvPr id="5" name="Text Placeholder 4">
            <a:extLst>
              <a:ext uri="{FF2B5EF4-FFF2-40B4-BE49-F238E27FC236}">
                <a16:creationId xmlns:a16="http://schemas.microsoft.com/office/drawing/2014/main" xmlns="" id="{9FC1D53B-894A-38D2-B3FA-E564B82C4919}"/>
              </a:ext>
            </a:extLst>
          </p:cNvPr>
          <p:cNvSpPr>
            <a:spLocks noGrp="1"/>
          </p:cNvSpPr>
          <p:nvPr>
            <p:ph type="body" idx="1"/>
          </p:nvPr>
        </p:nvSpPr>
        <p:spPr>
          <a:xfrm>
            <a:off x="1074479" y="1360967"/>
            <a:ext cx="10304511" cy="5039833"/>
          </a:xfrm>
        </p:spPr>
        <p:txBody>
          <a:bodyPr>
            <a:noAutofit/>
          </a:bodyPr>
          <a:lstStyle/>
          <a:p>
            <a:pPr lvl="0">
              <a:buSzPct val="100000"/>
            </a:pPr>
            <a:r>
              <a:rPr lang="en-US" sz="3500" i="1" dirty="0">
                <a:solidFill>
                  <a:schemeClr val="tx1"/>
                </a:solidFill>
                <a:latin typeface="Garamond" panose="02020404030301010803" pitchFamily="18" charset="0"/>
              </a:rPr>
              <a:t>“…with knowledge and all discernment…”</a:t>
            </a:r>
          </a:p>
          <a:p>
            <a:pPr lvl="0">
              <a:buSzPct val="100000"/>
            </a:pPr>
            <a:r>
              <a:rPr lang="en-US" sz="3500" dirty="0">
                <a:solidFill>
                  <a:schemeClr val="tx1"/>
                </a:solidFill>
                <a:latin typeface="Garamond" panose="02020404030301010803" pitchFamily="18" charset="0"/>
              </a:rPr>
              <a:t>Key Scriptures:</a:t>
            </a:r>
          </a:p>
          <a:p>
            <a:pPr lvl="0">
              <a:buSzPct val="100000"/>
            </a:pPr>
            <a:r>
              <a:rPr lang="en-US" sz="3500" dirty="0">
                <a:solidFill>
                  <a:schemeClr val="tx1"/>
                </a:solidFill>
                <a:latin typeface="Garamond" panose="02020404030301010803" pitchFamily="18" charset="0"/>
              </a:rPr>
              <a:t>Romans 12:9 • Ephesians 4:15 • Proverbs 19:2</a:t>
            </a:r>
          </a:p>
          <a:p>
            <a:pPr lvl="0">
              <a:buSzPct val="100000"/>
            </a:pPr>
            <a:endParaRPr lang="en-US" sz="3500" dirty="0">
              <a:solidFill>
                <a:schemeClr val="tx1"/>
              </a:solidFill>
              <a:latin typeface="Garamond" panose="02020404030301010803" pitchFamily="18" charset="0"/>
            </a:endParaRPr>
          </a:p>
          <a:p>
            <a:pPr marL="457200" lvl="0" indent="-457200">
              <a:buSzPct val="100000"/>
              <a:buFont typeface="Arial" panose="020B0604020202020204" pitchFamily="34" charset="0"/>
              <a:buChar char="•"/>
            </a:pPr>
            <a:r>
              <a:rPr lang="en-US" sz="3500" dirty="0">
                <a:solidFill>
                  <a:schemeClr val="tx1"/>
                </a:solidFill>
                <a:latin typeface="Garamond" panose="02020404030301010803" pitchFamily="18" charset="0"/>
              </a:rPr>
              <a:t>Love without truth becomes dangerous.</a:t>
            </a:r>
          </a:p>
          <a:p>
            <a:pPr marL="457200" lvl="0" indent="-457200">
              <a:buSzPct val="100000"/>
              <a:buFont typeface="Arial" panose="020B0604020202020204" pitchFamily="34" charset="0"/>
              <a:buChar char="•"/>
            </a:pPr>
            <a:r>
              <a:rPr lang="en-US" sz="3500" dirty="0">
                <a:solidFill>
                  <a:schemeClr val="tx1"/>
                </a:solidFill>
                <a:latin typeface="Garamond" panose="02020404030301010803" pitchFamily="18" charset="0"/>
              </a:rPr>
              <a:t>Truth without love becomes cruel.</a:t>
            </a:r>
          </a:p>
          <a:p>
            <a:pPr lvl="0">
              <a:buSzPct val="100000"/>
            </a:pPr>
            <a:endParaRPr lang="en-US" sz="3500" dirty="0">
              <a:solidFill>
                <a:schemeClr val="tx1"/>
              </a:solidFill>
              <a:latin typeface="Garamond" panose="02020404030301010803" pitchFamily="18" charset="0"/>
            </a:endParaRPr>
          </a:p>
        </p:txBody>
      </p:sp>
      <p:sp>
        <p:nvSpPr>
          <p:cNvPr id="8" name="Text Placeholder 4">
            <a:extLst>
              <a:ext uri="{FF2B5EF4-FFF2-40B4-BE49-F238E27FC236}">
                <a16:creationId xmlns:a16="http://schemas.microsoft.com/office/drawing/2014/main" xmlns="" id="{755D61D0-C640-BBD6-E449-4A1544530F96}"/>
              </a:ext>
            </a:extLst>
          </p:cNvPr>
          <p:cNvSpPr txBox="1">
            <a:spLocks/>
          </p:cNvSpPr>
          <p:nvPr/>
        </p:nvSpPr>
        <p:spPr>
          <a:xfrm>
            <a:off x="1673866" y="3072644"/>
            <a:ext cx="7973864" cy="1965522"/>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p:txBody>
      </p:sp>
      <p:sp>
        <p:nvSpPr>
          <p:cNvPr id="2" name="Text Placeholder 4">
            <a:extLst>
              <a:ext uri="{FF2B5EF4-FFF2-40B4-BE49-F238E27FC236}">
                <a16:creationId xmlns:a16="http://schemas.microsoft.com/office/drawing/2014/main" xmlns="" id="{E2A346BD-7E80-845F-FF2A-CB0D1037E96A}"/>
              </a:ext>
            </a:extLst>
          </p:cNvPr>
          <p:cNvSpPr txBox="1">
            <a:spLocks/>
          </p:cNvSpPr>
          <p:nvPr/>
        </p:nvSpPr>
        <p:spPr>
          <a:xfrm>
            <a:off x="1051062" y="5251278"/>
            <a:ext cx="8596668" cy="86040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endParaRPr lang="en-US" sz="3000" b="1" dirty="0">
              <a:solidFill>
                <a:schemeClr val="tx1"/>
              </a:solidFill>
              <a:latin typeface="Garamond" panose="02020404030301010803" pitchFamily="18" charset="0"/>
            </a:endParaRPr>
          </a:p>
          <a:p>
            <a:endParaRPr lang="en-US" b="1" dirty="0">
              <a:latin typeface="Garamond" panose="02020404030301010803" pitchFamily="18" charset="0"/>
            </a:endParaRPr>
          </a:p>
        </p:txBody>
      </p:sp>
    </p:spTree>
    <p:extLst>
      <p:ext uri="{BB962C8B-B14F-4D97-AF65-F5344CB8AC3E}">
        <p14:creationId xmlns:p14="http://schemas.microsoft.com/office/powerpoint/2010/main" val="3236268104"/>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848</TotalTime>
  <Words>757</Words>
  <Application>Microsoft Office PowerPoint</Application>
  <PresentationFormat>Widescreen</PresentationFormat>
  <Paragraphs>98</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Garamond</vt:lpstr>
      <vt:lpstr>Trebuchet MS</vt:lpstr>
      <vt:lpstr>Wingdings 3</vt:lpstr>
      <vt:lpstr>Facet</vt:lpstr>
      <vt:lpstr>“A Prayer for Abounding Love”</vt:lpstr>
      <vt:lpstr>PowerPoint Presentation</vt:lpstr>
      <vt:lpstr>The Big Idea:</vt:lpstr>
      <vt:lpstr>1. Love That Grows   Not Stagnant (v. 9a)</vt:lpstr>
      <vt:lpstr>1. Love That Grows   Not Stagnant (v. 9a)</vt:lpstr>
      <vt:lpstr>1. Love That Grows   Not Stagnant (v. 9a)</vt:lpstr>
      <vt:lpstr>2. Love Shaped by Truth   Not Emotion (v. 9b)</vt:lpstr>
      <vt:lpstr>2. Love Shaped by Truth   Not Emotion (v. 9b)</vt:lpstr>
      <vt:lpstr>2. Love Shaped by Truth   Not Emotion (v. 9b)</vt:lpstr>
      <vt:lpstr>2. Love Shaped by Truth   Not Emotion (v. 9b)</vt:lpstr>
      <vt:lpstr>3. Love That Chooses What Matters Most (v. 10a)</vt:lpstr>
      <vt:lpstr>3. Love That Chooses What Matters Most (v. 10a)</vt:lpstr>
      <vt:lpstr>3. Love That Chooses What Matters Most (v. 10a)</vt:lpstr>
      <vt:lpstr>4. Love That Produces Holiness   Not Hypocrisy (v. 10-11a)</vt:lpstr>
      <vt:lpstr>4. Love That Produces Holiness   Not Hypocrisy (v. 10-11a)</vt:lpstr>
      <vt:lpstr>4. Love That Produces Holiness   Not Hypocrisy (v. 10-11a)</vt:lpstr>
      <vt:lpstr>5. Fruit That Comes Through Christ (v. 11)</vt:lpstr>
      <vt:lpstr>5. Fruit That Comes Through Christ (v. 11)</vt:lpstr>
      <vt:lpstr>5. Fruit That Comes Through Christ (v. 11)</vt:lpstr>
      <vt:lpstr>5. Fruit That Comes Through Christ (v. 11)</vt:lpstr>
      <vt:lpstr>Reflection &amp; Prayer</vt:lpstr>
      <vt:lpstr> Reflection &amp; Prayer  Prayer: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Prayer for Abounding Love”</dc:title>
  <dc:creator>Alethea Stamps</dc:creator>
  <cp:lastModifiedBy>Presenter</cp:lastModifiedBy>
  <cp:revision>18</cp:revision>
  <dcterms:created xsi:type="dcterms:W3CDTF">2025-11-15T05:39:45Z</dcterms:created>
  <dcterms:modified xsi:type="dcterms:W3CDTF">2025-12-28T18:19:14Z</dcterms:modified>
</cp:coreProperties>
</file>