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3"/>
  </p:notesMasterIdLst>
  <p:sldIdLst>
    <p:sldId id="256" r:id="rId2"/>
    <p:sldId id="272" r:id="rId3"/>
    <p:sldId id="273" r:id="rId4"/>
    <p:sldId id="321" r:id="rId5"/>
    <p:sldId id="322" r:id="rId6"/>
    <p:sldId id="323" r:id="rId7"/>
    <p:sldId id="324" r:id="rId8"/>
    <p:sldId id="325" r:id="rId9"/>
    <p:sldId id="297" r:id="rId10"/>
    <p:sldId id="302" r:id="rId11"/>
    <p:sldId id="32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62" d="100"/>
          <a:sy n="62" d="100"/>
        </p:scale>
        <p:origin x="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“When Christ Matters More Than Credit”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1:15-18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1247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620D9-48E6-18E5-0C4D-A479C1B1A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7B433E-FE84-4FF9-B05B-538CF914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6"/>
            <a:ext cx="11643152" cy="1916147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Heart Check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400" b="1" dirty="0">
                <a:solidFill>
                  <a:schemeClr val="tx1"/>
                </a:solidFill>
                <a:latin typeface="Garamond" panose="02020404030301010803" pitchFamily="18" charset="0"/>
              </a:rPr>
              <a:t>Prayer This Week: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8C6B28-AE95-0FAB-B6C2-66FBA89C7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2891263"/>
            <a:ext cx="8815951" cy="3039034"/>
          </a:xfrm>
        </p:spPr>
        <p:txBody>
          <a:bodyPr>
            <a:noAutofit/>
          </a:bodyPr>
          <a:lstStyle/>
          <a:p>
            <a:pPr algn="ctr"/>
            <a:r>
              <a:rPr lang="en-US" sz="3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“Lord, purify my motives. Make me small---and make Christ great.”</a:t>
            </a: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4D32223-8F3D-A94E-981D-98EC4C9A1D85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A62540E-0107-62FE-0B0C-0B6CF84DB34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188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BAD61-15D5-73FF-FD55-DCBC8B306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ABD48C-2EC9-C9D1-B2E9-24479A2D1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5"/>
            <a:ext cx="10125636" cy="175295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Next Step: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4C9B74-B547-C454-0CF9-F3D0E74BE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2317898"/>
            <a:ext cx="7973864" cy="4231758"/>
          </a:xfrm>
        </p:spPr>
        <p:txBody>
          <a:bodyPr>
            <a:noAutofit/>
          </a:bodyPr>
          <a:lstStyle/>
          <a:p>
            <a:pPr lvl="1" algn="ctr">
              <a:spcAft>
                <a:spcPts val="1200"/>
              </a:spcAft>
              <a:buSzPct val="100000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Rejoice whenever Christ is preached by whomever God chooses to use.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C05CE7F-EACD-74DD-8255-1FDC5CFC173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3992CA7-63D5-55ED-AC04-FB2BB244967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710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6DF73-347A-7179-65DF-DB725FE9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919E08-A930-DC42-8243-247F7CE5E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F95F2-CC4D-A4C3-5882-A5AC055C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God advances the gospel through imperfect people, so our joy must rest in Christ, not in recognition.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FEB4CE7-833C-055C-56D9-678D1FD9E48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F31FD0D-E7E1-E44D-B1F3-E1CEAB694FA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36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D65BD-F774-2F13-15F4-BEE705F8D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16E23D-CC1F-1B88-9A46-2B348E5A4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2"/>
            <a:ext cx="8895341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Envy in Ministry—when the right work is fueled by the wrong heart (v. 15)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94FD6F-0DB5-2D82-8B05-D330B8906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455524"/>
            <a:ext cx="10304511" cy="3945276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442447A-3537-64B8-C7F0-8A4D644B5D80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6894D4C-A998-F947-7BFE-8E42E965CB9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819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CF342-943A-31C2-56FB-7082346F4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FDCCD8-0379-D263-8962-9F85E7ED6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2"/>
            <a:ext cx="8895341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Envy in Ministry—when the right work is fueled by the wrong heart (v. 15)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0F8CD-7CBF-4D23-82A7-4B7AE64E2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2455524"/>
            <a:ext cx="8798986" cy="394527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“Some indeed preach Christ from envy and rivalry…” 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82C5DD9-3F38-5AD0-038F-C6381DB8A6E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38DEFA3-50CB-0F93-12F9-321324F30EC5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1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04E09-B738-85DC-480A-894497F4B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0A764A-6B61-29CB-FF57-F2C61B7D3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2"/>
            <a:ext cx="8895341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2.	Love in Ministry—what right motives look like (vv. 15b-16)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9FE193-0F92-AED8-DCA2-760ECB72B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455524"/>
            <a:ext cx="10304511" cy="3945276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1DE4ED9-E4EC-696C-6067-D07F16F61458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028A3AA-5DAE-7DA4-3ADF-7FFC1396DBEA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384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E7390-464E-3057-845E-9AA25916E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EAB06E-1962-B783-B752-4E92CFD9F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2"/>
            <a:ext cx="8895341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2.	Love in Ministry—what right motives look like (vv. 15b-16)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1170DF-0011-9BBD-962F-22AC576F4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2455524"/>
            <a:ext cx="8596668" cy="394527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“…but others from good will, knowing that I am put here for the defense of the gospel.”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90EC7E2-D0ED-7088-1887-1AE2677E933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6D35189-2DDE-F0C3-E2DD-CDF1B8DF2D2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72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C981C-C7BD-358B-254A-E475B6CB4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406ED5-1AE7-1B2E-F92F-1841E7B69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2"/>
            <a:ext cx="8895341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3.	Christ Above Personal Credit—the joy nothing can steal (v. 18)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F6C363-51F5-B104-38DF-01390C739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2455524"/>
            <a:ext cx="8596668" cy="3945276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3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29E84F4-A721-10D6-0793-A18F0F9BFFD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D5AF26C-0D8B-FCA5-FFB6-8576467E5E8D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13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BD7AB-CC3B-D86A-5B1C-27C84496D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299065-2D5A-0189-95FC-AD1FDD4FE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0" y="746322"/>
            <a:ext cx="8895341" cy="123400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3.	Christ Above Personal Credit—the joy nothing can steal (v. 18)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9F0E45-1F76-B456-F34F-7F67399CA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2455524"/>
            <a:ext cx="8596668" cy="394527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“What then? Only that in every way, whether in pretense or in truth, Christ is proclaimed, and in that I rejoice.”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BB6162B-2D15-6968-EDEC-C4C48B96C1D8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566408B-6A06-4388-43E7-5252A5F4B1CA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587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A4074-EA7E-8332-288E-295678EB5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BBEEF9-4303-C35F-DD2C-38C56BD0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5"/>
            <a:ext cx="10125636" cy="175295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Heart Check: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3EDE0-8251-78A6-58CE-977FAEA3D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317898"/>
            <a:ext cx="10830943" cy="4231758"/>
          </a:xfrm>
        </p:spPr>
        <p:txBody>
          <a:bodyPr>
            <a:noAutofit/>
          </a:bodyPr>
          <a:lstStyle/>
          <a:p>
            <a:pPr marL="914400" lvl="1" indent="-4572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Do I rejoice when God uses someone else?</a:t>
            </a:r>
          </a:p>
          <a:p>
            <a:pPr marL="914400" lvl="1" indent="-4572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Do I compare instead of celebrate?</a:t>
            </a:r>
          </a:p>
          <a:p>
            <a:pPr marL="914400" lvl="1" indent="-4572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Do I want Christ exalted or me exalted?</a:t>
            </a:r>
          </a:p>
          <a:p>
            <a:pPr lvl="0">
              <a:buSzPct val="100000"/>
            </a:pPr>
            <a:endParaRPr lang="en-US" sz="3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99F9995-71BE-C059-5052-BD5E01715F6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0E8E1DA-CED0-1BD9-1B3C-5C3A07BAE7B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652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814</TotalTime>
  <Words>279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Garamond</vt:lpstr>
      <vt:lpstr>Trebuchet MS</vt:lpstr>
      <vt:lpstr>Wingdings 3</vt:lpstr>
      <vt:lpstr>Facet</vt:lpstr>
      <vt:lpstr>“When Christ Matters More Than Credit”</vt:lpstr>
      <vt:lpstr>The Big Idea:</vt:lpstr>
      <vt:lpstr>1. Envy in Ministry—when the right work is fueled by the wrong heart (v. 15)</vt:lpstr>
      <vt:lpstr>1. Envy in Ministry—when the right work is fueled by the wrong heart (v. 15)</vt:lpstr>
      <vt:lpstr>2. Love in Ministry—what right motives look like (vv. 15b-16)</vt:lpstr>
      <vt:lpstr>2. Love in Ministry—what right motives look like (vv. 15b-16)</vt:lpstr>
      <vt:lpstr>3. Christ Above Personal Credit—the joy nothing can steal (v. 18)</vt:lpstr>
      <vt:lpstr>3. Christ Above Personal Credit—the joy nothing can steal (v. 18)</vt:lpstr>
      <vt:lpstr>Heart Check:</vt:lpstr>
      <vt:lpstr> Heart Check  Prayer This Week:</vt:lpstr>
      <vt:lpstr>Next Step: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19</cp:revision>
  <dcterms:created xsi:type="dcterms:W3CDTF">2025-11-15T05:39:45Z</dcterms:created>
  <dcterms:modified xsi:type="dcterms:W3CDTF">2026-01-11T05:18:18Z</dcterms:modified>
</cp:coreProperties>
</file>