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9"/>
  </p:notesMasterIdLst>
  <p:sldIdLst>
    <p:sldId id="256" r:id="rId2"/>
    <p:sldId id="272" r:id="rId3"/>
    <p:sldId id="321" r:id="rId4"/>
    <p:sldId id="336" r:id="rId5"/>
    <p:sldId id="338" r:id="rId6"/>
    <p:sldId id="345" r:id="rId7"/>
    <p:sldId id="29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“Joy That Stays”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1:22-26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True joy is not only found in longing for heaven, but in loving people well while we 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are still here.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F342-943A-31C2-56FB-7082346F4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DCCD8-0379-D263-8962-9F85E7ED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89" y="1611983"/>
            <a:ext cx="10116716" cy="157689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	 Joy That Longs for Christ Above All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F8CD-7CBF-4D23-82A7-4B7AE64E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3318235"/>
            <a:ext cx="8798986" cy="3082565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1:23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82C5DD9-3F38-5AD0-038F-C6381DB8A6E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38DEFA3-50CB-0F93-12F9-321324F30EC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10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659F-4078-609C-A13A-2CEE44D7E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84A474-0ADD-3D76-DC58-FD3211E8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389" y="1545996"/>
            <a:ext cx="10672898" cy="1633451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Joy That Chooses to Stay for Others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8A294-F8F7-6BD3-12C6-949CE2181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3327663"/>
            <a:ext cx="8798986" cy="307313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1:24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294939E-535C-ABAF-7231-677AB5B46BF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5D70D0C-FE6D-6F26-CF28-3B6C0C36029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679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8D260-FB54-55D1-76EE-C003E636A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F2C55D-C0B8-0FDB-AD92-A8C2756D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49" y="1696826"/>
            <a:ext cx="10946275" cy="1510902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Garamond" panose="02020404030301010803" pitchFamily="18" charset="0"/>
              </a:rPr>
              <a:t>3.	 Joy That Labors for Fruit, Not Comfort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DD544-8B48-B877-1DD1-5BCE24E76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3327662"/>
            <a:ext cx="8798986" cy="307313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1:22, 25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CFCFE2E-C6AA-BA95-FC98-B8477C4287E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D2C44ED-9E2F-D27E-D4C9-779E50D7E90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460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2CC39-2085-D81F-841F-F9265C642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A180C7-14CA-5F1A-C286-EF259D562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515" y="2244887"/>
            <a:ext cx="9871619" cy="1416635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4.	 Joy That Trusts Christ With What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    We Leave Behind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5D5FCB-DB07-EBBF-4F30-FA01FE2AE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80" y="3855564"/>
            <a:ext cx="8798986" cy="254523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1:25-26</a:t>
            </a:r>
          </a:p>
          <a:p>
            <a:pPr lvl="0">
              <a:buSzPct val="100000"/>
            </a:pPr>
            <a:endParaRPr lang="en-US" sz="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18D2412-5F7B-8FE7-7E99-7A2445D5CCA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86A75D2-8273-8462-8D6C-99B77B2A06F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554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9" y="1989814"/>
            <a:ext cx="9101888" cy="1196445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Final Encouragement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322" y="3836708"/>
            <a:ext cx="10830943" cy="2505557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  <a:buSzPct val="100000"/>
            </a:pPr>
            <a:endParaRPr lang="en-US" sz="3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1010</TotalTime>
  <Words>102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Garamond</vt:lpstr>
      <vt:lpstr>Trebuchet MS</vt:lpstr>
      <vt:lpstr>Wingdings 3</vt:lpstr>
      <vt:lpstr>Facet</vt:lpstr>
      <vt:lpstr>“Joy That Stays”</vt:lpstr>
      <vt:lpstr>The Big Idea:</vt:lpstr>
      <vt:lpstr>1.  Joy That Longs for Christ Above All </vt:lpstr>
      <vt:lpstr>2.  Joy That Chooses to Stay for Others </vt:lpstr>
      <vt:lpstr>3.  Joy That Labors for Fruit, Not Comfort </vt:lpstr>
      <vt:lpstr>4.  Joy That Trusts Christ With What      We Leave Behind </vt:lpstr>
      <vt:lpstr>Final Encouragement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23</cp:revision>
  <dcterms:created xsi:type="dcterms:W3CDTF">2025-11-15T05:39:45Z</dcterms:created>
  <dcterms:modified xsi:type="dcterms:W3CDTF">2026-01-25T05:23:42Z</dcterms:modified>
</cp:coreProperties>
</file>