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19"/>
  </p:notesMasterIdLst>
  <p:sldIdLst>
    <p:sldId id="256" r:id="rId2"/>
    <p:sldId id="272" r:id="rId3"/>
    <p:sldId id="275" r:id="rId4"/>
    <p:sldId id="322" r:id="rId5"/>
    <p:sldId id="321" r:id="rId6"/>
    <p:sldId id="305" r:id="rId7"/>
    <p:sldId id="323" r:id="rId8"/>
    <p:sldId id="324" r:id="rId9"/>
    <p:sldId id="311" r:id="rId10"/>
    <p:sldId id="325" r:id="rId11"/>
    <p:sldId id="326" r:id="rId12"/>
    <p:sldId id="318" r:id="rId13"/>
    <p:sldId id="327" r:id="rId14"/>
    <p:sldId id="328" r:id="rId15"/>
    <p:sldId id="329" r:id="rId16"/>
    <p:sldId id="297" r:id="rId17"/>
    <p:sldId id="30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“When Chains Serve the Gospel”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1:12-14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B7145-AE6B-80FB-4AA5-9A455D600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AA3566-B940-693D-3803-DDA924FF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6" y="126964"/>
            <a:ext cx="11905423" cy="1234003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tx1"/>
                </a:solidFill>
                <a:latin typeface="Garamond" panose="02020404030301010803" pitchFamily="18" charset="0"/>
              </a:rPr>
              <a:t>3. The Church Strengthened by Faithful Suffering (v. 14)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A7D5D1-A79A-8AF9-DE57-1F3E23AF2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Courage is contagious.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AC11165-6037-6AE0-F9B3-901E42CA477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8E11512-8A3D-B5CB-7617-1DDE9F44753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80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70DFC-4610-35AE-F624-3F7657879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59178-569B-BAE2-377D-7488CAB7B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6" y="126964"/>
            <a:ext cx="11905423" cy="1234003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tx1"/>
                </a:solidFill>
                <a:latin typeface="Garamond" panose="02020404030301010803" pitchFamily="18" charset="0"/>
              </a:rPr>
              <a:t>3. The Church Strengthened by Faithful Suffering (v. 14)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CE6B1-9815-3AF2-12FF-E26C3723F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Courage is contagious.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Boldness rises when believers see faith endure.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81BFDB-74E0-962D-17F2-B2883E5B5CF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E5D939F-2E77-8280-70B5-A03F02B4052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36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88450-1CD6-E69B-ABA0-8CA9B6F09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4DB14F-A41D-D2F2-4BDD-C686705BE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93128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15ACD4-3502-65D6-A704-14562E0F5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4BC776E-63FB-0CF4-2D75-5F3039147AC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84D8B50-C5D7-3F24-CDB4-60093FD0787A}"/>
              </a:ext>
            </a:extLst>
          </p:cNvPr>
          <p:cNvSpPr txBox="1">
            <a:spLocks/>
          </p:cNvSpPr>
          <p:nvPr/>
        </p:nvSpPr>
        <p:spPr>
          <a:xfrm>
            <a:off x="373764" y="4636633"/>
            <a:ext cx="9273966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EDE01-71A7-CE4B-71AC-08161CB6B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785A48-85FE-D152-E4ED-51B2F79F3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93128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2F3EB4-57DE-153C-419A-C4B2C5F1C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is never hindered even when His servants wear chains.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07B4F5F-2DC9-3B21-504B-16A77E0F0DE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D1538F1-DE47-1FC9-5CD7-3523869678EF}"/>
              </a:ext>
            </a:extLst>
          </p:cNvPr>
          <p:cNvSpPr txBox="1">
            <a:spLocks/>
          </p:cNvSpPr>
          <p:nvPr/>
        </p:nvSpPr>
        <p:spPr>
          <a:xfrm>
            <a:off x="373764" y="4636633"/>
            <a:ext cx="9273966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69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AB00C-B402-9C8D-4EA5-9ED352158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667428-4931-8470-1408-A61696465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93128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947B7-B7BE-3373-5FAD-A41D02A1C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is never hindered even when His servants wear chains.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Nothing surrendered to Christ is ever wasted.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5C5041D-3C22-669B-0BD1-3A4027CBCFB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FC6E98A-99CA-821A-6A82-3518F2685066}"/>
              </a:ext>
            </a:extLst>
          </p:cNvPr>
          <p:cNvSpPr txBox="1">
            <a:spLocks/>
          </p:cNvSpPr>
          <p:nvPr/>
        </p:nvSpPr>
        <p:spPr>
          <a:xfrm>
            <a:off x="373764" y="4636633"/>
            <a:ext cx="9273966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90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ED0A2-A2BB-F6EC-8E01-F5C21104C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0088E0-76EB-9CF4-7BB6-7E6A1739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93128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B551A-8B88-E14E-2F87-6FC6F7E03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is never hindered even when His servants wear chains.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Nothing surrendered to Christ is ever wasted.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Someone is watching how we walk through hardship.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CD4C48F-E105-3FE1-0AE6-0D3DAD627A5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30A5F58-C933-0684-4A24-5A4C7C95C485}"/>
              </a:ext>
            </a:extLst>
          </p:cNvPr>
          <p:cNvSpPr txBox="1">
            <a:spLocks/>
          </p:cNvSpPr>
          <p:nvPr/>
        </p:nvSpPr>
        <p:spPr>
          <a:xfrm>
            <a:off x="373764" y="4636633"/>
            <a:ext cx="9273966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719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24463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Reflection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2012" y="2111188"/>
            <a:ext cx="11273411" cy="4438468"/>
          </a:xfrm>
        </p:spPr>
        <p:txBody>
          <a:bodyPr>
            <a:noAutofit/>
          </a:bodyPr>
          <a:lstStyle/>
          <a:p>
            <a:pPr marL="971550" lvl="1" indent="-514350">
              <a:buSzPct val="100000"/>
              <a:buFont typeface="+mj-lt"/>
              <a:buAutoNum type="arabicPeriod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Where have I seen God use hardship to grow my faith?</a:t>
            </a:r>
          </a:p>
          <a:p>
            <a:pPr marL="971550" lvl="1" indent="-514350">
              <a:buSzPct val="100000"/>
              <a:buFont typeface="+mj-lt"/>
              <a:buAutoNum type="arabicPeriod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Who may be encouraged by how I endure difficulty?</a:t>
            </a:r>
          </a:p>
          <a:p>
            <a:pPr marL="971550" lvl="1" indent="-514350">
              <a:buSzPct val="100000"/>
              <a:buFont typeface="+mj-lt"/>
              <a:buAutoNum type="arabicPeriod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How can I ask God to use today’s challenges for His glory?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620D9-48E6-18E5-0C4D-A479C1B1A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7B433E-FE84-4FF9-B05B-538CF914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434" y="611297"/>
            <a:ext cx="11405295" cy="110992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5000" b="1" dirty="0">
                <a:solidFill>
                  <a:schemeClr val="tx1"/>
                </a:solidFill>
                <a:latin typeface="Garamond" panose="02020404030301010803" pitchFamily="18" charset="0"/>
              </a:rPr>
              <a:t>Prayer: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8C6B28-AE95-0FAB-B6C2-66FBA89C7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057400"/>
            <a:ext cx="8815951" cy="3872897"/>
          </a:xfrm>
        </p:spPr>
        <p:txBody>
          <a:bodyPr>
            <a:noAutofit/>
          </a:bodyPr>
          <a:lstStyle/>
          <a:p>
            <a:pPr algn="ctr"/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“Lord, don’t just remove my chains </a:t>
            </a:r>
          </a:p>
          <a:p>
            <a:pPr algn="ctr"/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— use them.”</a:t>
            </a:r>
            <a:endParaRPr lang="en-US" sz="4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4D32223-8F3D-A94E-981D-98EC4C9A1D8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A62540E-0107-62FE-0B0C-0B6CF84DB34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18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887950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759242"/>
            <a:ext cx="10025434" cy="2639532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sovereignly uses suffering to advance the gospel and strengthen His people.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5DEDB-B07D-7F2C-A4C5-FAC21C1BF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84EC67-ACB5-953E-529B-5982ED82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0830943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God’s Sovereignty Over Circumstances (v.12)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AB08-D0DD-DB20-932F-299E21D75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A683119-304F-419C-3FB9-48DBAEEE7E3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252F8FB-28CE-18A7-D807-DC46EA56714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1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54411-A61C-9BEB-CB88-DA6EEB37B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D907B3-5BF9-F485-C883-26F44F374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0830943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God’s Sovereignty Over Circumstances (v.12)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25D533-775C-B76C-7BA1-9C9F04B28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What feels like setback may be God’s strategy.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F7AE303-257A-1A9B-A7AB-AFA125D0976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64013FA-FF23-B719-D0B0-6B438B7FAA3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46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4F69C-1C99-6B76-2056-E3101906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446533-2715-5D1D-D1C9-F93731B0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0830943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God’s Sovereignty Over Circumstances (v.12)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4F8020-9E5B-EE15-0983-3B835445B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What feels like setback may be God’s strategy.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Paul’s chains served the gospel.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ED4A2CC-C70E-0650-F4A6-718123379EA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A6FA9F-B986-4BF4-4427-2B874C99427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254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7DD6B-2BCB-495C-E26D-05F71FF7D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F7AF31-457E-BD25-CCE0-617577FAF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61987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The Gospel Made Known Through Suffering (v.13)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35B0C-124E-797B-5F69-1DC5B805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570674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C5A4F64-D027-B868-2ACF-D6E0EE7BB10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0BBB2F3-DA09-C38E-94CA-0DBFE4741E1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16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21831-3E5C-2B49-5A16-4232F8959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953440-E908-9528-9F57-2DD686907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61987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The Gospel Made Known Through Suffering (v.13)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A51F5D-2F3B-1C70-91C4-274674C56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570674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Suffering doesn’t silence the gospel — it authenticates it.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AC8DBA6-B786-951E-F3D2-5A2516D7380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2E358E2-F8CF-B0D5-1AB6-5D4F75B1434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37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69FA8-E648-2E75-A348-C02478237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E818DD-A0A7-7D7E-9293-2D2E66AF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7" y="126964"/>
            <a:ext cx="11761987" cy="1234003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tx1"/>
                </a:solidFill>
                <a:latin typeface="Garamond" panose="02020404030301010803" pitchFamily="18" charset="0"/>
              </a:rPr>
              <a:t>2. The Gospel Made Known Through Suffering (v.13)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6BC687-8E96-E330-93FD-653256507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570674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Suffering doesn’t silence the gospel — it authenticates it.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Paul’s chains became a pulpit.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4BC0889-3A2F-6FE3-58F5-681A7386B3D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3FDAC98-F050-5E4E-4A58-AA19958D231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21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2F5B8-E13A-2B70-550E-CEA68B5DA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5FAFF6-E3DC-5B52-F975-3E46F242F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6" y="126964"/>
            <a:ext cx="11905423" cy="1234003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tx1"/>
                </a:solidFill>
                <a:latin typeface="Garamond" panose="02020404030301010803" pitchFamily="18" charset="0"/>
              </a:rPr>
              <a:t>3. The Church Strengthened by Faithful Suffering (v. 14)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535FE-8283-42A9-638C-A978A5226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F81CC90-517A-9D4F-8566-057EB2F9B33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F0AE15D-4727-CFEA-5A75-03349600552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2822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815</TotalTime>
  <Words>329</Words>
  <Application>Microsoft Office PowerPoint</Application>
  <PresentationFormat>Widescreen</PresentationFormat>
  <Paragraphs>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Garamond</vt:lpstr>
      <vt:lpstr>Trebuchet MS</vt:lpstr>
      <vt:lpstr>Wingdings 3</vt:lpstr>
      <vt:lpstr>Facet</vt:lpstr>
      <vt:lpstr>“When Chains Serve the Gospel”</vt:lpstr>
      <vt:lpstr>The Big Idea:</vt:lpstr>
      <vt:lpstr>1. God’s Sovereignty Over Circumstances (v.12)</vt:lpstr>
      <vt:lpstr>1. God’s Sovereignty Over Circumstances (v.12)</vt:lpstr>
      <vt:lpstr>1. God’s Sovereignty Over Circumstances (v.12)</vt:lpstr>
      <vt:lpstr>2. The Gospel Made Known Through Suffering (v.13)</vt:lpstr>
      <vt:lpstr>2. The Gospel Made Known Through Suffering (v.13)</vt:lpstr>
      <vt:lpstr>2. The Gospel Made Known Through Suffering (v.13)</vt:lpstr>
      <vt:lpstr>3. The Church Strengthened by Faithful Suffering (v. 14)</vt:lpstr>
      <vt:lpstr>3. The Church Strengthened by Faithful Suffering (v. 14)</vt:lpstr>
      <vt:lpstr>3. The Church Strengthened by Faithful Suffering (v. 14)</vt:lpstr>
      <vt:lpstr>Key Truths</vt:lpstr>
      <vt:lpstr>Key Truths</vt:lpstr>
      <vt:lpstr>Key Truths</vt:lpstr>
      <vt:lpstr>Key Truths</vt:lpstr>
      <vt:lpstr>Reflection Questions</vt:lpstr>
      <vt:lpstr> Prayer: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18</cp:revision>
  <dcterms:created xsi:type="dcterms:W3CDTF">2025-11-15T05:39:45Z</dcterms:created>
  <dcterms:modified xsi:type="dcterms:W3CDTF">2026-01-04T15:38:34Z</dcterms:modified>
</cp:coreProperties>
</file>