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41" r:id="rId1"/>
  </p:sldMasterIdLst>
  <p:notesMasterIdLst>
    <p:notesMasterId r:id="rId14"/>
  </p:notesMasterIdLst>
  <p:sldIdLst>
    <p:sldId id="256" r:id="rId2"/>
    <p:sldId id="321" r:id="rId3"/>
    <p:sldId id="323" r:id="rId4"/>
    <p:sldId id="324" r:id="rId5"/>
    <p:sldId id="325" r:id="rId6"/>
    <p:sldId id="326" r:id="rId7"/>
    <p:sldId id="322" r:id="rId8"/>
    <p:sldId id="327" r:id="rId9"/>
    <p:sldId id="328" r:id="rId10"/>
    <p:sldId id="329" r:id="rId11"/>
    <p:sldId id="330" r:id="rId12"/>
    <p:sldId id="297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3300"/>
    <a:srgbClr val="996633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015" autoAdjust="0"/>
    <p:restoredTop sz="94660"/>
  </p:normalViewPr>
  <p:slideViewPr>
    <p:cSldViewPr snapToGrid="0">
      <p:cViewPr varScale="1">
        <p:scale>
          <a:sx n="85" d="100"/>
          <a:sy n="85" d="100"/>
        </p:scale>
        <p:origin x="28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44EAD11-124D-4D29-8870-2DB990BF4A15}" type="datetimeFigureOut">
              <a:rPr lang="en-US" smtClean="0"/>
              <a:t>2/7/2026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4D109B-E9E6-4698-AECB-ABA1971BA8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27634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1D2E8-540B-42C2-A16E-E8BFA397D045}" type="datetimeFigureOut">
              <a:rPr lang="en-US" smtClean="0"/>
              <a:t>2/7/2026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4D4BB-AAAD-4191-AAED-7217B8809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69853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1D2E8-540B-42C2-A16E-E8BFA397D045}" type="datetimeFigureOut">
              <a:rPr lang="en-US" smtClean="0"/>
              <a:t>2/7/2026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4D4BB-AAAD-4191-AAED-7217B8809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70196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1D2E8-540B-42C2-A16E-E8BFA397D045}" type="datetimeFigureOut">
              <a:rPr lang="en-US" smtClean="0"/>
              <a:t>2/7/2026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4D4BB-AAAD-4191-AAED-7217B8809574}" type="slidenum">
              <a:rPr lang="en-US" smtClean="0"/>
              <a:t>‹#›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18039389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1D2E8-540B-42C2-A16E-E8BFA397D045}" type="datetimeFigureOut">
              <a:rPr lang="en-US" smtClean="0"/>
              <a:t>2/7/2026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4D4BB-AAAD-4191-AAED-7217B8809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222411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1D2E8-540B-42C2-A16E-E8BFA397D045}" type="datetimeFigureOut">
              <a:rPr lang="en-US" smtClean="0"/>
              <a:t>2/7/2026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4D4BB-AAAD-4191-AAED-7217B8809574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4527774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1D2E8-540B-42C2-A16E-E8BFA397D045}" type="datetimeFigureOut">
              <a:rPr lang="en-US" smtClean="0"/>
              <a:t>2/7/2026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4D4BB-AAAD-4191-AAED-7217B8809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563331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1D2E8-540B-42C2-A16E-E8BFA397D045}" type="datetimeFigureOut">
              <a:rPr lang="en-US" smtClean="0"/>
              <a:t>2/7/2026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4D4BB-AAAD-4191-AAED-7217B8809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061861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1D2E8-540B-42C2-A16E-E8BFA397D045}" type="datetimeFigureOut">
              <a:rPr lang="en-US" smtClean="0"/>
              <a:t>2/7/2026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4D4BB-AAAD-4191-AAED-7217B8809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27136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1D2E8-540B-42C2-A16E-E8BFA397D045}" type="datetimeFigureOut">
              <a:rPr lang="en-US" smtClean="0"/>
              <a:t>2/7/2026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4D4BB-AAAD-4191-AAED-7217B8809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05518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1D2E8-540B-42C2-A16E-E8BFA397D045}" type="datetimeFigureOut">
              <a:rPr lang="en-US" smtClean="0"/>
              <a:t>2/7/2026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4D4BB-AAAD-4191-AAED-7217B8809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66955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1D2E8-540B-42C2-A16E-E8BFA397D045}" type="datetimeFigureOut">
              <a:rPr lang="en-US" smtClean="0"/>
              <a:t>2/7/2026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4D4BB-AAAD-4191-AAED-7217B8809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3091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1D2E8-540B-42C2-A16E-E8BFA397D045}" type="datetimeFigureOut">
              <a:rPr lang="en-US" smtClean="0"/>
              <a:t>2/7/2026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4D4BB-AAAD-4191-AAED-7217B8809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13590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1D2E8-540B-42C2-A16E-E8BFA397D045}" type="datetimeFigureOut">
              <a:rPr lang="en-US" smtClean="0"/>
              <a:t>2/7/2026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4D4BB-AAAD-4191-AAED-7217B8809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66690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1D2E8-540B-42C2-A16E-E8BFA397D045}" type="datetimeFigureOut">
              <a:rPr lang="en-US" smtClean="0"/>
              <a:t>2/7/2026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4D4BB-AAAD-4191-AAED-7217B8809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01250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1D2E8-540B-42C2-A16E-E8BFA397D045}" type="datetimeFigureOut">
              <a:rPr lang="en-US" smtClean="0"/>
              <a:t>2/7/2026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4D4BB-AAAD-4191-AAED-7217B8809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68486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1D2E8-540B-42C2-A16E-E8BFA397D045}" type="datetimeFigureOut">
              <a:rPr lang="en-US" smtClean="0"/>
              <a:t>2/7/2026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4D4BB-AAAD-4191-AAED-7217B8809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84073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01D2E8-540B-42C2-A16E-E8BFA397D045}" type="datetimeFigureOut">
              <a:rPr lang="en-US" smtClean="0"/>
              <a:t>2/7/2026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61A4D4BB-AAAD-4191-AAED-7217B8809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23165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42" r:id="rId1"/>
    <p:sldLayoutId id="2147483943" r:id="rId2"/>
    <p:sldLayoutId id="2147483944" r:id="rId3"/>
    <p:sldLayoutId id="2147483945" r:id="rId4"/>
    <p:sldLayoutId id="2147483946" r:id="rId5"/>
    <p:sldLayoutId id="2147483947" r:id="rId6"/>
    <p:sldLayoutId id="2147483948" r:id="rId7"/>
    <p:sldLayoutId id="2147483949" r:id="rId8"/>
    <p:sldLayoutId id="2147483950" r:id="rId9"/>
    <p:sldLayoutId id="2147483951" r:id="rId10"/>
    <p:sldLayoutId id="2147483952" r:id="rId11"/>
    <p:sldLayoutId id="2147483953" r:id="rId12"/>
    <p:sldLayoutId id="2147483954" r:id="rId13"/>
    <p:sldLayoutId id="2147483955" r:id="rId14"/>
    <p:sldLayoutId id="2147483956" r:id="rId15"/>
    <p:sldLayoutId id="2147483957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761E63-9FE2-1F75-4344-AEA3E02455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4317" y="1480514"/>
            <a:ext cx="9521073" cy="2298949"/>
          </a:xfrm>
        </p:spPr>
        <p:txBody>
          <a:bodyPr>
            <a:noAutofit/>
          </a:bodyPr>
          <a:lstStyle/>
          <a:p>
            <a:pPr algn="ctr"/>
            <a:r>
              <a:rPr lang="en-US" sz="6500" b="1" dirty="0">
                <a:solidFill>
                  <a:schemeClr val="tx1"/>
                </a:solidFill>
                <a:latin typeface="Garamond" panose="02020404030301010803" pitchFamily="18" charset="0"/>
              </a:rPr>
              <a:t>“Joy That Stands Firm Together”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EFFA4F8-68F1-74D5-9E75-0A8C79D28CB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362188" y="3975980"/>
            <a:ext cx="5745330" cy="1731435"/>
          </a:xfrm>
        </p:spPr>
        <p:txBody>
          <a:bodyPr/>
          <a:lstStyle/>
          <a:p>
            <a:pPr marL="0" indent="0" algn="ctr">
              <a:buNone/>
            </a:pPr>
            <a:r>
              <a:rPr lang="en-US" sz="4000" b="1" dirty="0">
                <a:solidFill>
                  <a:schemeClr val="tx1"/>
                </a:solidFill>
                <a:latin typeface="Garamond" panose="02020404030301010803" pitchFamily="18" charset="0"/>
              </a:rPr>
              <a:t>Philippians 1:27-28</a:t>
            </a:r>
          </a:p>
          <a:p>
            <a:pPr marL="0" indent="0" algn="ctr">
              <a:buNone/>
            </a:pPr>
            <a:r>
              <a:rPr lang="en-US" sz="2000" dirty="0">
                <a:solidFill>
                  <a:schemeClr val="tx1"/>
                </a:solidFill>
                <a:latin typeface="Garamond" panose="02020404030301010803" pitchFamily="18" charset="0"/>
              </a:rPr>
              <a:t>Pew Bible, New Testament p. 1248</a:t>
            </a:r>
          </a:p>
        </p:txBody>
      </p:sp>
    </p:spTree>
    <p:extLst>
      <p:ext uri="{BB962C8B-B14F-4D97-AF65-F5344CB8AC3E}">
        <p14:creationId xmlns:p14="http://schemas.microsoft.com/office/powerpoint/2010/main" val="234929546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D74F9F6-9FF4-5F87-D7C5-6370E05395C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28FC509C-B5C3-CB28-617A-DE2A4BAE7B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1038" y="457200"/>
            <a:ext cx="10116716" cy="860400"/>
          </a:xfrm>
        </p:spPr>
        <p:txBody>
          <a:bodyPr>
            <a:noAutofit/>
          </a:bodyPr>
          <a:lstStyle/>
          <a:p>
            <a:r>
              <a:rPr lang="en-US" sz="4500" b="1" dirty="0">
                <a:solidFill>
                  <a:schemeClr val="tx1"/>
                </a:solidFill>
                <a:latin typeface="Garamond" panose="02020404030301010803" pitchFamily="18" charset="0"/>
              </a:rPr>
              <a:t>II.	Joy That Stands Firm Together 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293E167-5033-B880-FD44-DDD10CD1C50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74479" y="1317601"/>
            <a:ext cx="11038499" cy="5083200"/>
          </a:xfrm>
        </p:spPr>
        <p:txBody>
          <a:bodyPr>
            <a:noAutofit/>
          </a:bodyPr>
          <a:lstStyle/>
          <a:p>
            <a:pPr lvl="0">
              <a:buSzPct val="100000"/>
            </a:pPr>
            <a:r>
              <a:rPr lang="en-US" sz="3300" b="1" i="1" dirty="0">
                <a:solidFill>
                  <a:schemeClr val="tx1"/>
                </a:solidFill>
                <a:latin typeface="Garamond" panose="02020404030301010803" pitchFamily="18" charset="0"/>
              </a:rPr>
              <a:t>Philippians 1:27b-28</a:t>
            </a:r>
          </a:p>
          <a:p>
            <a:pPr lvl="0">
              <a:buSzPct val="100000"/>
            </a:pPr>
            <a:endParaRPr lang="en-US" sz="1500" b="1" i="1" dirty="0">
              <a:solidFill>
                <a:schemeClr val="tx1"/>
              </a:solidFill>
              <a:latin typeface="Garamond" panose="02020404030301010803" pitchFamily="18" charset="0"/>
            </a:endParaRPr>
          </a:p>
          <a:p>
            <a:pPr marL="514350" lvl="0" indent="-514350">
              <a:spcAft>
                <a:spcPts val="1200"/>
              </a:spcAft>
              <a:buSzPct val="100000"/>
              <a:buAutoNum type="alphaUcPeriod"/>
            </a:pPr>
            <a:r>
              <a:rPr lang="en-US" sz="3700" b="1" dirty="0">
                <a:solidFill>
                  <a:schemeClr val="tx1"/>
                </a:solidFill>
                <a:latin typeface="Garamond" panose="02020404030301010803" pitchFamily="18" charset="0"/>
              </a:rPr>
              <a:t>Joy Produces Steadfastness, Not Weakness</a:t>
            </a:r>
          </a:p>
          <a:p>
            <a:pPr marL="514350" lvl="0" indent="-514350">
              <a:spcAft>
                <a:spcPts val="1200"/>
              </a:spcAft>
              <a:buSzPct val="100000"/>
              <a:buAutoNum type="alphaUcPeriod"/>
            </a:pPr>
            <a:r>
              <a:rPr lang="en-US" sz="3700" b="1" dirty="0">
                <a:solidFill>
                  <a:schemeClr val="tx1"/>
                </a:solidFill>
                <a:latin typeface="Garamond" panose="02020404030301010803" pitchFamily="18" charset="0"/>
              </a:rPr>
              <a:t>One Spirit – Unity Shaped by the Spirit</a:t>
            </a:r>
          </a:p>
          <a:p>
            <a:pPr marL="514350" lvl="0" indent="-514350">
              <a:spcAft>
                <a:spcPts val="1200"/>
              </a:spcAft>
              <a:buSzPct val="100000"/>
              <a:buAutoNum type="alphaUcPeriod"/>
            </a:pPr>
            <a:r>
              <a:rPr lang="en-US" sz="3700" b="1" dirty="0">
                <a:solidFill>
                  <a:schemeClr val="tx1"/>
                </a:solidFill>
                <a:latin typeface="Garamond" panose="02020404030301010803" pitchFamily="18" charset="0"/>
              </a:rPr>
              <a:t>One Mind – A Shared Direction</a:t>
            </a:r>
          </a:p>
          <a:p>
            <a:pPr lvl="0">
              <a:buSzPct val="100000"/>
            </a:pPr>
            <a:endParaRPr lang="en-US" sz="3300" b="1" dirty="0">
              <a:solidFill>
                <a:schemeClr val="tx1"/>
              </a:solidFill>
              <a:latin typeface="Garamond" panose="02020404030301010803" pitchFamily="18" charset="0"/>
            </a:endParaRPr>
          </a:p>
          <a:p>
            <a:pPr lvl="0">
              <a:buSzPct val="100000"/>
            </a:pPr>
            <a:endParaRPr lang="en-US" sz="3300" b="1" dirty="0">
              <a:solidFill>
                <a:schemeClr val="tx1"/>
              </a:solidFill>
              <a:latin typeface="Garamond" panose="02020404030301010803" pitchFamily="18" charset="0"/>
            </a:endParaRPr>
          </a:p>
          <a:p>
            <a:pPr lvl="0">
              <a:buSzPct val="100000"/>
            </a:pPr>
            <a:endParaRPr lang="en-US" sz="3300" b="1" dirty="0">
              <a:solidFill>
                <a:schemeClr val="tx1"/>
              </a:solidFill>
              <a:latin typeface="Garamond" panose="02020404030301010803" pitchFamily="18" charset="0"/>
            </a:endParaRPr>
          </a:p>
        </p:txBody>
      </p:sp>
      <p:sp>
        <p:nvSpPr>
          <p:cNvPr id="8" name="Text Placeholder 4">
            <a:extLst>
              <a:ext uri="{FF2B5EF4-FFF2-40B4-BE49-F238E27FC236}">
                <a16:creationId xmlns:a16="http://schemas.microsoft.com/office/drawing/2014/main" id="{16AEF181-89E0-B6C4-0742-E3A4624713CB}"/>
              </a:ext>
            </a:extLst>
          </p:cNvPr>
          <p:cNvSpPr txBox="1">
            <a:spLocks/>
          </p:cNvSpPr>
          <p:nvPr/>
        </p:nvSpPr>
        <p:spPr>
          <a:xfrm>
            <a:off x="1673866" y="3072644"/>
            <a:ext cx="7973864" cy="196552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0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3000" b="1" dirty="0">
              <a:solidFill>
                <a:schemeClr val="tx1"/>
              </a:solidFill>
              <a:latin typeface="Garamond" panose="02020404030301010803" pitchFamily="18" charset="0"/>
            </a:endParaRPr>
          </a:p>
        </p:txBody>
      </p:sp>
      <p:sp>
        <p:nvSpPr>
          <p:cNvPr id="2" name="Text Placeholder 4">
            <a:extLst>
              <a:ext uri="{FF2B5EF4-FFF2-40B4-BE49-F238E27FC236}">
                <a16:creationId xmlns:a16="http://schemas.microsoft.com/office/drawing/2014/main" id="{137F66AC-0B2E-D155-2580-AC3EDF020CD5}"/>
              </a:ext>
            </a:extLst>
          </p:cNvPr>
          <p:cNvSpPr txBox="1">
            <a:spLocks/>
          </p:cNvSpPr>
          <p:nvPr/>
        </p:nvSpPr>
        <p:spPr>
          <a:xfrm>
            <a:off x="1051062" y="5251278"/>
            <a:ext cx="8596668" cy="8604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0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3000" b="1" dirty="0">
              <a:solidFill>
                <a:schemeClr val="tx1"/>
              </a:solidFill>
              <a:latin typeface="Garamond" panose="02020404030301010803" pitchFamily="18" charset="0"/>
            </a:endParaRPr>
          </a:p>
          <a:p>
            <a:endParaRPr lang="en-US" b="1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4638508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0CB7264-6FA6-88FF-F529-4B2B3A6BA03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079A314F-C159-4345-6501-D899DF7AA0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1038" y="457200"/>
            <a:ext cx="10116716" cy="860400"/>
          </a:xfrm>
        </p:spPr>
        <p:txBody>
          <a:bodyPr>
            <a:noAutofit/>
          </a:bodyPr>
          <a:lstStyle/>
          <a:p>
            <a:r>
              <a:rPr lang="en-US" sz="4500" b="1" dirty="0">
                <a:solidFill>
                  <a:schemeClr val="tx1"/>
                </a:solidFill>
                <a:latin typeface="Garamond" panose="02020404030301010803" pitchFamily="18" charset="0"/>
              </a:rPr>
              <a:t>II.	Joy That Stands Firm Together 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6C5698C-D467-4F2E-E169-46322C64FCA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74479" y="1317601"/>
            <a:ext cx="11038499" cy="5083200"/>
          </a:xfrm>
        </p:spPr>
        <p:txBody>
          <a:bodyPr>
            <a:noAutofit/>
          </a:bodyPr>
          <a:lstStyle/>
          <a:p>
            <a:pPr lvl="0">
              <a:buSzPct val="100000"/>
            </a:pPr>
            <a:r>
              <a:rPr lang="en-US" sz="3300" b="1" i="1" dirty="0">
                <a:solidFill>
                  <a:schemeClr val="tx1"/>
                </a:solidFill>
                <a:latin typeface="Garamond" panose="02020404030301010803" pitchFamily="18" charset="0"/>
              </a:rPr>
              <a:t>Philippians 1:27b-28</a:t>
            </a:r>
          </a:p>
          <a:p>
            <a:pPr lvl="0">
              <a:buSzPct val="100000"/>
            </a:pPr>
            <a:endParaRPr lang="en-US" sz="1500" b="1" i="1" dirty="0">
              <a:solidFill>
                <a:schemeClr val="tx1"/>
              </a:solidFill>
              <a:latin typeface="Garamond" panose="02020404030301010803" pitchFamily="18" charset="0"/>
            </a:endParaRPr>
          </a:p>
          <a:p>
            <a:pPr marL="514350" lvl="0" indent="-514350">
              <a:spcAft>
                <a:spcPts val="1200"/>
              </a:spcAft>
              <a:buSzPct val="100000"/>
              <a:buAutoNum type="alphaUcPeriod"/>
            </a:pPr>
            <a:r>
              <a:rPr lang="en-US" sz="3700" b="1" dirty="0">
                <a:solidFill>
                  <a:schemeClr val="tx1"/>
                </a:solidFill>
                <a:latin typeface="Garamond" panose="02020404030301010803" pitchFamily="18" charset="0"/>
              </a:rPr>
              <a:t>Joy Produces Steadfastness, Not Weakness</a:t>
            </a:r>
          </a:p>
          <a:p>
            <a:pPr marL="514350" lvl="0" indent="-514350">
              <a:spcAft>
                <a:spcPts val="1200"/>
              </a:spcAft>
              <a:buSzPct val="100000"/>
              <a:buAutoNum type="alphaUcPeriod"/>
            </a:pPr>
            <a:r>
              <a:rPr lang="en-US" sz="3700" b="1" dirty="0">
                <a:solidFill>
                  <a:schemeClr val="tx1"/>
                </a:solidFill>
                <a:latin typeface="Garamond" panose="02020404030301010803" pitchFamily="18" charset="0"/>
              </a:rPr>
              <a:t>One Spirit – Unity Shaped by the Spirit</a:t>
            </a:r>
          </a:p>
          <a:p>
            <a:pPr marL="514350" lvl="0" indent="-514350">
              <a:spcAft>
                <a:spcPts val="1200"/>
              </a:spcAft>
              <a:buSzPct val="100000"/>
              <a:buAutoNum type="alphaUcPeriod"/>
            </a:pPr>
            <a:r>
              <a:rPr lang="en-US" sz="3700" b="1" dirty="0">
                <a:solidFill>
                  <a:schemeClr val="tx1"/>
                </a:solidFill>
                <a:latin typeface="Garamond" panose="02020404030301010803" pitchFamily="18" charset="0"/>
              </a:rPr>
              <a:t>One Mind – A Shared Direction</a:t>
            </a:r>
          </a:p>
          <a:p>
            <a:pPr marL="514350" lvl="0" indent="-514350">
              <a:spcAft>
                <a:spcPts val="1200"/>
              </a:spcAft>
              <a:buSzPct val="100000"/>
              <a:buAutoNum type="alphaUcPeriod"/>
            </a:pPr>
            <a:r>
              <a:rPr lang="en-US" sz="3700" b="1" dirty="0">
                <a:solidFill>
                  <a:schemeClr val="tx1"/>
                </a:solidFill>
                <a:latin typeface="Garamond" panose="02020404030301010803" pitchFamily="18" charset="0"/>
              </a:rPr>
              <a:t>Striving Side by Side – Joy That Fights Together</a:t>
            </a:r>
          </a:p>
          <a:p>
            <a:pPr lvl="0">
              <a:buSzPct val="100000"/>
            </a:pPr>
            <a:endParaRPr lang="en-US" sz="3300" b="1" dirty="0">
              <a:solidFill>
                <a:schemeClr val="tx1"/>
              </a:solidFill>
              <a:latin typeface="Garamond" panose="02020404030301010803" pitchFamily="18" charset="0"/>
            </a:endParaRPr>
          </a:p>
          <a:p>
            <a:pPr lvl="0">
              <a:buSzPct val="100000"/>
            </a:pPr>
            <a:endParaRPr lang="en-US" sz="3300" b="1" dirty="0">
              <a:solidFill>
                <a:schemeClr val="tx1"/>
              </a:solidFill>
              <a:latin typeface="Garamond" panose="02020404030301010803" pitchFamily="18" charset="0"/>
            </a:endParaRPr>
          </a:p>
          <a:p>
            <a:pPr lvl="0">
              <a:buSzPct val="100000"/>
            </a:pPr>
            <a:endParaRPr lang="en-US" sz="3300" b="1" dirty="0">
              <a:solidFill>
                <a:schemeClr val="tx1"/>
              </a:solidFill>
              <a:latin typeface="Garamond" panose="02020404030301010803" pitchFamily="18" charset="0"/>
            </a:endParaRPr>
          </a:p>
        </p:txBody>
      </p:sp>
      <p:sp>
        <p:nvSpPr>
          <p:cNvPr id="8" name="Text Placeholder 4">
            <a:extLst>
              <a:ext uri="{FF2B5EF4-FFF2-40B4-BE49-F238E27FC236}">
                <a16:creationId xmlns:a16="http://schemas.microsoft.com/office/drawing/2014/main" id="{E6636BC4-2484-BF65-0A19-CBBF7FB3E13C}"/>
              </a:ext>
            </a:extLst>
          </p:cNvPr>
          <p:cNvSpPr txBox="1">
            <a:spLocks/>
          </p:cNvSpPr>
          <p:nvPr/>
        </p:nvSpPr>
        <p:spPr>
          <a:xfrm>
            <a:off x="1673866" y="3072644"/>
            <a:ext cx="7973864" cy="196552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0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3000" b="1" dirty="0">
              <a:solidFill>
                <a:schemeClr val="tx1"/>
              </a:solidFill>
              <a:latin typeface="Garamond" panose="02020404030301010803" pitchFamily="18" charset="0"/>
            </a:endParaRPr>
          </a:p>
        </p:txBody>
      </p:sp>
      <p:sp>
        <p:nvSpPr>
          <p:cNvPr id="2" name="Text Placeholder 4">
            <a:extLst>
              <a:ext uri="{FF2B5EF4-FFF2-40B4-BE49-F238E27FC236}">
                <a16:creationId xmlns:a16="http://schemas.microsoft.com/office/drawing/2014/main" id="{0CE8C1C7-4E6A-83F7-FF57-48E9B11E1FA6}"/>
              </a:ext>
            </a:extLst>
          </p:cNvPr>
          <p:cNvSpPr txBox="1">
            <a:spLocks/>
          </p:cNvSpPr>
          <p:nvPr/>
        </p:nvSpPr>
        <p:spPr>
          <a:xfrm>
            <a:off x="1051062" y="5251278"/>
            <a:ext cx="8596668" cy="8604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0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3000" b="1" dirty="0">
              <a:solidFill>
                <a:schemeClr val="tx1"/>
              </a:solidFill>
              <a:latin typeface="Garamond" panose="02020404030301010803" pitchFamily="18" charset="0"/>
            </a:endParaRPr>
          </a:p>
          <a:p>
            <a:endParaRPr lang="en-US" b="1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7659083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6EA4074-EA7E-8332-288E-295678EB5FD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77BBEEF9-4303-C35F-DD2C-38C56BD05D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9854" y="1151751"/>
            <a:ext cx="9101888" cy="1196445"/>
          </a:xfrm>
        </p:spPr>
        <p:txBody>
          <a:bodyPr>
            <a:normAutofit/>
          </a:bodyPr>
          <a:lstStyle/>
          <a:p>
            <a:r>
              <a:rPr lang="en-US" sz="4500" b="1" dirty="0">
                <a:solidFill>
                  <a:schemeClr val="tx1"/>
                </a:solidFill>
                <a:latin typeface="Garamond" panose="02020404030301010803" pitchFamily="18" charset="0"/>
              </a:rPr>
              <a:t>A Question to Carry This Week: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4C3EDE0-8251-78A6-58CE-977FAEA3D46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51062" y="2810932"/>
            <a:ext cx="7973864" cy="3405357"/>
          </a:xfrm>
        </p:spPr>
        <p:txBody>
          <a:bodyPr>
            <a:noAutofit/>
          </a:bodyPr>
          <a:lstStyle/>
          <a:p>
            <a:pPr lvl="1" algn="ctr">
              <a:spcAft>
                <a:spcPts val="1200"/>
              </a:spcAft>
              <a:buSzPct val="100000"/>
            </a:pPr>
            <a:r>
              <a:rPr lang="en-US" sz="4200" dirty="0">
                <a:solidFill>
                  <a:schemeClr val="tx1"/>
                </a:solidFill>
                <a:latin typeface="Garamond" panose="02020404030301010803" pitchFamily="18" charset="0"/>
              </a:rPr>
              <a:t>“Does my life and our life together as a church make the Gospel look </a:t>
            </a:r>
            <a:r>
              <a:rPr lang="en-US" sz="4200" b="1" dirty="0">
                <a:solidFill>
                  <a:schemeClr val="tx1"/>
                </a:solidFill>
                <a:latin typeface="Garamond" panose="02020404030301010803" pitchFamily="18" charset="0"/>
              </a:rPr>
              <a:t>valuable</a:t>
            </a:r>
            <a:r>
              <a:rPr lang="en-US" sz="4200" dirty="0">
                <a:solidFill>
                  <a:schemeClr val="tx1"/>
                </a:solidFill>
                <a:latin typeface="Garamond" panose="02020404030301010803" pitchFamily="18" charset="0"/>
              </a:rPr>
              <a:t> or </a:t>
            </a:r>
            <a:r>
              <a:rPr lang="en-US" sz="4200" b="1" dirty="0">
                <a:solidFill>
                  <a:schemeClr val="tx1"/>
                </a:solidFill>
                <a:latin typeface="Garamond" panose="02020404030301010803" pitchFamily="18" charset="0"/>
              </a:rPr>
              <a:t>optional</a:t>
            </a:r>
            <a:r>
              <a:rPr lang="en-US" sz="4200" dirty="0">
                <a:solidFill>
                  <a:schemeClr val="tx1"/>
                </a:solidFill>
                <a:latin typeface="Garamond" panose="02020404030301010803" pitchFamily="18" charset="0"/>
              </a:rPr>
              <a:t>?”</a:t>
            </a:r>
          </a:p>
        </p:txBody>
      </p:sp>
      <p:sp>
        <p:nvSpPr>
          <p:cNvPr id="8" name="Text Placeholder 4">
            <a:extLst>
              <a:ext uri="{FF2B5EF4-FFF2-40B4-BE49-F238E27FC236}">
                <a16:creationId xmlns:a16="http://schemas.microsoft.com/office/drawing/2014/main" id="{399F9995-71BE-C059-5052-BD5E01715F6C}"/>
              </a:ext>
            </a:extLst>
          </p:cNvPr>
          <p:cNvSpPr txBox="1">
            <a:spLocks/>
          </p:cNvSpPr>
          <p:nvPr/>
        </p:nvSpPr>
        <p:spPr>
          <a:xfrm>
            <a:off x="1673866" y="3072644"/>
            <a:ext cx="7973864" cy="196552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0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3000" b="1" dirty="0">
              <a:solidFill>
                <a:schemeClr val="tx1"/>
              </a:solidFill>
              <a:latin typeface="Garamond" panose="02020404030301010803" pitchFamily="18" charset="0"/>
            </a:endParaRPr>
          </a:p>
        </p:txBody>
      </p:sp>
      <p:sp>
        <p:nvSpPr>
          <p:cNvPr id="2" name="Text Placeholder 4">
            <a:extLst>
              <a:ext uri="{FF2B5EF4-FFF2-40B4-BE49-F238E27FC236}">
                <a16:creationId xmlns:a16="http://schemas.microsoft.com/office/drawing/2014/main" id="{00E8E1DA-CED0-1BD9-1B3C-5C3A07BAE7B9}"/>
              </a:ext>
            </a:extLst>
          </p:cNvPr>
          <p:cNvSpPr txBox="1">
            <a:spLocks/>
          </p:cNvSpPr>
          <p:nvPr/>
        </p:nvSpPr>
        <p:spPr>
          <a:xfrm>
            <a:off x="1051062" y="5251278"/>
            <a:ext cx="8596668" cy="8604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0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3000" b="1" dirty="0">
              <a:solidFill>
                <a:schemeClr val="tx1"/>
              </a:solidFill>
              <a:latin typeface="Garamond" panose="02020404030301010803" pitchFamily="18" charset="0"/>
            </a:endParaRPr>
          </a:p>
          <a:p>
            <a:endParaRPr lang="en-US" b="1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30652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B8CF342-943A-31C2-56FB-7082346F432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ACFDCCD8-0379-D263-8962-9F85E7ED68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1038" y="457200"/>
            <a:ext cx="10116716" cy="860400"/>
          </a:xfrm>
        </p:spPr>
        <p:txBody>
          <a:bodyPr>
            <a:noAutofit/>
          </a:bodyPr>
          <a:lstStyle/>
          <a:p>
            <a:r>
              <a:rPr lang="en-US" sz="4500" b="1" dirty="0">
                <a:solidFill>
                  <a:schemeClr val="tx1"/>
                </a:solidFill>
                <a:latin typeface="Garamond" panose="02020404030301010803" pitchFamily="18" charset="0"/>
              </a:rPr>
              <a:t>I.	Joy That Lives Worthy of the Gospel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5B0F8CD-7CBF-4D23-82A7-4B7AE64E22D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74479" y="1317601"/>
            <a:ext cx="9808009" cy="5083200"/>
          </a:xfrm>
        </p:spPr>
        <p:txBody>
          <a:bodyPr>
            <a:noAutofit/>
          </a:bodyPr>
          <a:lstStyle/>
          <a:p>
            <a:pPr lvl="0">
              <a:buSzPct val="100000"/>
            </a:pPr>
            <a:r>
              <a:rPr lang="en-US" sz="3300" b="1" i="1" dirty="0">
                <a:solidFill>
                  <a:schemeClr val="tx1"/>
                </a:solidFill>
                <a:latin typeface="Garamond" panose="02020404030301010803" pitchFamily="18" charset="0"/>
              </a:rPr>
              <a:t>Philippians 1:27a</a:t>
            </a:r>
          </a:p>
          <a:p>
            <a:pPr lvl="0">
              <a:buSzPct val="100000"/>
            </a:pPr>
            <a:endParaRPr lang="en-US" sz="1500" b="1" i="1" dirty="0">
              <a:solidFill>
                <a:schemeClr val="tx1"/>
              </a:solidFill>
              <a:latin typeface="Garamond" panose="02020404030301010803" pitchFamily="18" charset="0"/>
            </a:endParaRPr>
          </a:p>
          <a:p>
            <a:pPr lvl="0">
              <a:buSzPct val="100000"/>
            </a:pPr>
            <a:endParaRPr lang="en-US" sz="3300" b="1" dirty="0">
              <a:solidFill>
                <a:schemeClr val="tx1"/>
              </a:solidFill>
              <a:latin typeface="Garamond" panose="02020404030301010803" pitchFamily="18" charset="0"/>
            </a:endParaRPr>
          </a:p>
          <a:p>
            <a:pPr lvl="0">
              <a:buSzPct val="100000"/>
            </a:pPr>
            <a:endParaRPr lang="en-US" sz="3300" b="1" dirty="0">
              <a:solidFill>
                <a:schemeClr val="tx1"/>
              </a:solidFill>
              <a:latin typeface="Garamond" panose="02020404030301010803" pitchFamily="18" charset="0"/>
            </a:endParaRPr>
          </a:p>
          <a:p>
            <a:pPr lvl="0">
              <a:buSzPct val="100000"/>
            </a:pPr>
            <a:endParaRPr lang="en-US" sz="3300" b="1" dirty="0">
              <a:solidFill>
                <a:schemeClr val="tx1"/>
              </a:solidFill>
              <a:latin typeface="Garamond" panose="02020404030301010803" pitchFamily="18" charset="0"/>
            </a:endParaRPr>
          </a:p>
        </p:txBody>
      </p:sp>
      <p:sp>
        <p:nvSpPr>
          <p:cNvPr id="8" name="Text Placeholder 4">
            <a:extLst>
              <a:ext uri="{FF2B5EF4-FFF2-40B4-BE49-F238E27FC236}">
                <a16:creationId xmlns:a16="http://schemas.microsoft.com/office/drawing/2014/main" id="{282C5DD9-3F38-5AD0-038F-C6381DB8A6EC}"/>
              </a:ext>
            </a:extLst>
          </p:cNvPr>
          <p:cNvSpPr txBox="1">
            <a:spLocks/>
          </p:cNvSpPr>
          <p:nvPr/>
        </p:nvSpPr>
        <p:spPr>
          <a:xfrm>
            <a:off x="1673866" y="3072644"/>
            <a:ext cx="7973864" cy="196552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0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3000" b="1" dirty="0">
              <a:solidFill>
                <a:schemeClr val="tx1"/>
              </a:solidFill>
              <a:latin typeface="Garamond" panose="02020404030301010803" pitchFamily="18" charset="0"/>
            </a:endParaRPr>
          </a:p>
        </p:txBody>
      </p:sp>
      <p:sp>
        <p:nvSpPr>
          <p:cNvPr id="2" name="Text Placeholder 4">
            <a:extLst>
              <a:ext uri="{FF2B5EF4-FFF2-40B4-BE49-F238E27FC236}">
                <a16:creationId xmlns:a16="http://schemas.microsoft.com/office/drawing/2014/main" id="{838DEFA3-50CB-0F93-12F9-321324F30EC5}"/>
              </a:ext>
            </a:extLst>
          </p:cNvPr>
          <p:cNvSpPr txBox="1">
            <a:spLocks/>
          </p:cNvSpPr>
          <p:nvPr/>
        </p:nvSpPr>
        <p:spPr>
          <a:xfrm>
            <a:off x="1051062" y="5251278"/>
            <a:ext cx="8596668" cy="8604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0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3000" b="1" dirty="0">
              <a:solidFill>
                <a:schemeClr val="tx1"/>
              </a:solidFill>
              <a:latin typeface="Garamond" panose="02020404030301010803" pitchFamily="18" charset="0"/>
            </a:endParaRPr>
          </a:p>
          <a:p>
            <a:endParaRPr lang="en-US" b="1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697107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645CF8F-C8F3-C30E-7F74-5F9DCEA8E77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C0EF015F-7668-2F57-DA73-E88C1F65BE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1038" y="457200"/>
            <a:ext cx="10116716" cy="860400"/>
          </a:xfrm>
        </p:spPr>
        <p:txBody>
          <a:bodyPr>
            <a:noAutofit/>
          </a:bodyPr>
          <a:lstStyle/>
          <a:p>
            <a:r>
              <a:rPr lang="en-US" sz="4500" b="1" dirty="0">
                <a:solidFill>
                  <a:schemeClr val="tx1"/>
                </a:solidFill>
                <a:latin typeface="Garamond" panose="02020404030301010803" pitchFamily="18" charset="0"/>
              </a:rPr>
              <a:t>I.	Joy That Lives Worthy of the Gospel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6679736-6812-65C9-8BDE-1A6089C71A5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74479" y="1317601"/>
            <a:ext cx="9808009" cy="5083200"/>
          </a:xfrm>
        </p:spPr>
        <p:txBody>
          <a:bodyPr>
            <a:noAutofit/>
          </a:bodyPr>
          <a:lstStyle/>
          <a:p>
            <a:pPr lvl="0">
              <a:buSzPct val="100000"/>
            </a:pPr>
            <a:r>
              <a:rPr lang="en-US" sz="3300" b="1" i="1" dirty="0">
                <a:solidFill>
                  <a:schemeClr val="tx1"/>
                </a:solidFill>
                <a:latin typeface="Garamond" panose="02020404030301010803" pitchFamily="18" charset="0"/>
              </a:rPr>
              <a:t>Philippians 1:27a</a:t>
            </a:r>
          </a:p>
          <a:p>
            <a:pPr lvl="0">
              <a:buSzPct val="100000"/>
            </a:pPr>
            <a:endParaRPr lang="en-US" sz="1500" b="1" i="1" dirty="0">
              <a:solidFill>
                <a:schemeClr val="tx1"/>
              </a:solidFill>
              <a:latin typeface="Garamond" panose="02020404030301010803" pitchFamily="18" charset="0"/>
            </a:endParaRPr>
          </a:p>
          <a:p>
            <a:pPr marL="514350" lvl="0" indent="-514350">
              <a:spcAft>
                <a:spcPts val="1200"/>
              </a:spcAft>
              <a:buSzPct val="100000"/>
              <a:buAutoNum type="alphaUcPeriod"/>
            </a:pPr>
            <a:r>
              <a:rPr lang="en-US" sz="3700" b="1" dirty="0">
                <a:solidFill>
                  <a:schemeClr val="tx1"/>
                </a:solidFill>
                <a:latin typeface="Garamond" panose="02020404030301010803" pitchFamily="18" charset="0"/>
              </a:rPr>
              <a:t>One Command That Governs Everything</a:t>
            </a:r>
          </a:p>
          <a:p>
            <a:pPr lvl="0">
              <a:buSzPct val="100000"/>
            </a:pPr>
            <a:endParaRPr lang="en-US" sz="3300" b="1" dirty="0">
              <a:solidFill>
                <a:schemeClr val="tx1"/>
              </a:solidFill>
              <a:latin typeface="Garamond" panose="02020404030301010803" pitchFamily="18" charset="0"/>
            </a:endParaRPr>
          </a:p>
          <a:p>
            <a:pPr lvl="0">
              <a:buSzPct val="100000"/>
            </a:pPr>
            <a:endParaRPr lang="en-US" sz="3300" b="1" dirty="0">
              <a:solidFill>
                <a:schemeClr val="tx1"/>
              </a:solidFill>
              <a:latin typeface="Garamond" panose="02020404030301010803" pitchFamily="18" charset="0"/>
            </a:endParaRPr>
          </a:p>
          <a:p>
            <a:pPr lvl="0">
              <a:buSzPct val="100000"/>
            </a:pPr>
            <a:endParaRPr lang="en-US" sz="3300" b="1" dirty="0">
              <a:solidFill>
                <a:schemeClr val="tx1"/>
              </a:solidFill>
              <a:latin typeface="Garamond" panose="02020404030301010803" pitchFamily="18" charset="0"/>
            </a:endParaRPr>
          </a:p>
        </p:txBody>
      </p:sp>
      <p:sp>
        <p:nvSpPr>
          <p:cNvPr id="8" name="Text Placeholder 4">
            <a:extLst>
              <a:ext uri="{FF2B5EF4-FFF2-40B4-BE49-F238E27FC236}">
                <a16:creationId xmlns:a16="http://schemas.microsoft.com/office/drawing/2014/main" id="{A702F616-20BA-75DA-01DF-BC1F2B587599}"/>
              </a:ext>
            </a:extLst>
          </p:cNvPr>
          <p:cNvSpPr txBox="1">
            <a:spLocks/>
          </p:cNvSpPr>
          <p:nvPr/>
        </p:nvSpPr>
        <p:spPr>
          <a:xfrm>
            <a:off x="1673866" y="3072644"/>
            <a:ext cx="7973864" cy="196552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0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3000" b="1" dirty="0">
              <a:solidFill>
                <a:schemeClr val="tx1"/>
              </a:solidFill>
              <a:latin typeface="Garamond" panose="02020404030301010803" pitchFamily="18" charset="0"/>
            </a:endParaRPr>
          </a:p>
        </p:txBody>
      </p:sp>
      <p:sp>
        <p:nvSpPr>
          <p:cNvPr id="2" name="Text Placeholder 4">
            <a:extLst>
              <a:ext uri="{FF2B5EF4-FFF2-40B4-BE49-F238E27FC236}">
                <a16:creationId xmlns:a16="http://schemas.microsoft.com/office/drawing/2014/main" id="{17DDCB3A-15DB-B38F-6270-CFE5EA540E60}"/>
              </a:ext>
            </a:extLst>
          </p:cNvPr>
          <p:cNvSpPr txBox="1">
            <a:spLocks/>
          </p:cNvSpPr>
          <p:nvPr/>
        </p:nvSpPr>
        <p:spPr>
          <a:xfrm>
            <a:off x="1051062" y="5251278"/>
            <a:ext cx="8596668" cy="8604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0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3000" b="1" dirty="0">
              <a:solidFill>
                <a:schemeClr val="tx1"/>
              </a:solidFill>
              <a:latin typeface="Garamond" panose="02020404030301010803" pitchFamily="18" charset="0"/>
            </a:endParaRPr>
          </a:p>
          <a:p>
            <a:endParaRPr lang="en-US" b="1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372917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CBE3A32-ADB9-0C47-763D-4EFB1212588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381554FF-82EB-D0B7-37D8-5C7755B426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1038" y="457200"/>
            <a:ext cx="10116716" cy="860400"/>
          </a:xfrm>
        </p:spPr>
        <p:txBody>
          <a:bodyPr>
            <a:noAutofit/>
          </a:bodyPr>
          <a:lstStyle/>
          <a:p>
            <a:r>
              <a:rPr lang="en-US" sz="4500" b="1" dirty="0">
                <a:solidFill>
                  <a:schemeClr val="tx1"/>
                </a:solidFill>
                <a:latin typeface="Garamond" panose="02020404030301010803" pitchFamily="18" charset="0"/>
              </a:rPr>
              <a:t>I.	Joy That Lives Worthy of the Gospel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8F47FDA-E584-04D3-E210-CBE1BFE51E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74479" y="1317601"/>
            <a:ext cx="9808009" cy="5083200"/>
          </a:xfrm>
        </p:spPr>
        <p:txBody>
          <a:bodyPr>
            <a:noAutofit/>
          </a:bodyPr>
          <a:lstStyle/>
          <a:p>
            <a:pPr lvl="0">
              <a:buSzPct val="100000"/>
            </a:pPr>
            <a:r>
              <a:rPr lang="en-US" sz="3300" b="1" i="1" dirty="0">
                <a:solidFill>
                  <a:schemeClr val="tx1"/>
                </a:solidFill>
                <a:latin typeface="Garamond" panose="02020404030301010803" pitchFamily="18" charset="0"/>
              </a:rPr>
              <a:t>Philippians 1:27a</a:t>
            </a:r>
          </a:p>
          <a:p>
            <a:pPr lvl="0">
              <a:buSzPct val="100000"/>
            </a:pPr>
            <a:endParaRPr lang="en-US" sz="1500" b="1" i="1" dirty="0">
              <a:solidFill>
                <a:schemeClr val="tx1"/>
              </a:solidFill>
              <a:latin typeface="Garamond" panose="02020404030301010803" pitchFamily="18" charset="0"/>
            </a:endParaRPr>
          </a:p>
          <a:p>
            <a:pPr marL="514350" lvl="0" indent="-514350">
              <a:spcAft>
                <a:spcPts val="1200"/>
              </a:spcAft>
              <a:buSzPct val="100000"/>
              <a:buAutoNum type="alphaUcPeriod"/>
            </a:pPr>
            <a:r>
              <a:rPr lang="en-US" sz="3700" b="1" dirty="0">
                <a:solidFill>
                  <a:schemeClr val="tx1"/>
                </a:solidFill>
                <a:latin typeface="Garamond" panose="02020404030301010803" pitchFamily="18" charset="0"/>
              </a:rPr>
              <a:t>One Command That Governs Everything</a:t>
            </a:r>
          </a:p>
          <a:p>
            <a:pPr marL="514350" lvl="0" indent="-514350">
              <a:spcAft>
                <a:spcPts val="1200"/>
              </a:spcAft>
              <a:buSzPct val="100000"/>
              <a:buAutoNum type="alphaUcPeriod" startAt="2"/>
            </a:pPr>
            <a:r>
              <a:rPr lang="en-US" sz="3700" b="1" dirty="0">
                <a:solidFill>
                  <a:schemeClr val="tx1"/>
                </a:solidFill>
                <a:latin typeface="Garamond" panose="02020404030301010803" pitchFamily="18" charset="0"/>
              </a:rPr>
              <a:t>“Worthy” Does Not Mean Perfect</a:t>
            </a:r>
          </a:p>
          <a:p>
            <a:pPr lvl="0">
              <a:buSzPct val="100000"/>
            </a:pPr>
            <a:endParaRPr lang="en-US" sz="3300" b="1" dirty="0">
              <a:solidFill>
                <a:schemeClr val="tx1"/>
              </a:solidFill>
              <a:latin typeface="Garamond" panose="02020404030301010803" pitchFamily="18" charset="0"/>
            </a:endParaRPr>
          </a:p>
          <a:p>
            <a:pPr lvl="0">
              <a:buSzPct val="100000"/>
            </a:pPr>
            <a:endParaRPr lang="en-US" sz="3300" b="1" dirty="0">
              <a:solidFill>
                <a:schemeClr val="tx1"/>
              </a:solidFill>
              <a:latin typeface="Garamond" panose="02020404030301010803" pitchFamily="18" charset="0"/>
            </a:endParaRPr>
          </a:p>
          <a:p>
            <a:pPr lvl="0">
              <a:buSzPct val="100000"/>
            </a:pPr>
            <a:endParaRPr lang="en-US" sz="3300" b="1" dirty="0">
              <a:solidFill>
                <a:schemeClr val="tx1"/>
              </a:solidFill>
              <a:latin typeface="Garamond" panose="02020404030301010803" pitchFamily="18" charset="0"/>
            </a:endParaRPr>
          </a:p>
        </p:txBody>
      </p:sp>
      <p:sp>
        <p:nvSpPr>
          <p:cNvPr id="8" name="Text Placeholder 4">
            <a:extLst>
              <a:ext uri="{FF2B5EF4-FFF2-40B4-BE49-F238E27FC236}">
                <a16:creationId xmlns:a16="http://schemas.microsoft.com/office/drawing/2014/main" id="{4B821ABF-0F20-D0A7-8F55-4D9F057108CA}"/>
              </a:ext>
            </a:extLst>
          </p:cNvPr>
          <p:cNvSpPr txBox="1">
            <a:spLocks/>
          </p:cNvSpPr>
          <p:nvPr/>
        </p:nvSpPr>
        <p:spPr>
          <a:xfrm>
            <a:off x="1673866" y="3072644"/>
            <a:ext cx="7973864" cy="196552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0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3000" b="1" dirty="0">
              <a:solidFill>
                <a:schemeClr val="tx1"/>
              </a:solidFill>
              <a:latin typeface="Garamond" panose="02020404030301010803" pitchFamily="18" charset="0"/>
            </a:endParaRPr>
          </a:p>
        </p:txBody>
      </p:sp>
      <p:sp>
        <p:nvSpPr>
          <p:cNvPr id="2" name="Text Placeholder 4">
            <a:extLst>
              <a:ext uri="{FF2B5EF4-FFF2-40B4-BE49-F238E27FC236}">
                <a16:creationId xmlns:a16="http://schemas.microsoft.com/office/drawing/2014/main" id="{F92BE2B5-03D4-A694-DDDD-7CA1291A4AA2}"/>
              </a:ext>
            </a:extLst>
          </p:cNvPr>
          <p:cNvSpPr txBox="1">
            <a:spLocks/>
          </p:cNvSpPr>
          <p:nvPr/>
        </p:nvSpPr>
        <p:spPr>
          <a:xfrm>
            <a:off x="1051062" y="5251278"/>
            <a:ext cx="8596668" cy="8604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0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3000" b="1" dirty="0">
              <a:solidFill>
                <a:schemeClr val="tx1"/>
              </a:solidFill>
              <a:latin typeface="Garamond" panose="02020404030301010803" pitchFamily="18" charset="0"/>
            </a:endParaRPr>
          </a:p>
          <a:p>
            <a:endParaRPr lang="en-US" b="1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165294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14A99BF-4127-EA33-6890-58AE5B732DE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6426EFA8-7EDB-3C91-DB65-BE6D2014BE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1038" y="457200"/>
            <a:ext cx="10116716" cy="860400"/>
          </a:xfrm>
        </p:spPr>
        <p:txBody>
          <a:bodyPr>
            <a:noAutofit/>
          </a:bodyPr>
          <a:lstStyle/>
          <a:p>
            <a:r>
              <a:rPr lang="en-US" sz="4500" b="1" dirty="0">
                <a:solidFill>
                  <a:schemeClr val="tx1"/>
                </a:solidFill>
                <a:latin typeface="Garamond" panose="02020404030301010803" pitchFamily="18" charset="0"/>
              </a:rPr>
              <a:t>I.	Joy That Lives Worthy of the Gospel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11C7EC4-3E9B-31AD-18A5-6E871855A1C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74479" y="1317601"/>
            <a:ext cx="9808009" cy="5083200"/>
          </a:xfrm>
        </p:spPr>
        <p:txBody>
          <a:bodyPr>
            <a:noAutofit/>
          </a:bodyPr>
          <a:lstStyle/>
          <a:p>
            <a:pPr lvl="0">
              <a:buSzPct val="100000"/>
            </a:pPr>
            <a:r>
              <a:rPr lang="en-US" sz="3300" b="1" i="1" dirty="0">
                <a:solidFill>
                  <a:schemeClr val="tx1"/>
                </a:solidFill>
                <a:latin typeface="Garamond" panose="02020404030301010803" pitchFamily="18" charset="0"/>
              </a:rPr>
              <a:t>Philippians 1:27a</a:t>
            </a:r>
          </a:p>
          <a:p>
            <a:pPr lvl="0">
              <a:buSzPct val="100000"/>
            </a:pPr>
            <a:endParaRPr lang="en-US" sz="1500" b="1" i="1" dirty="0">
              <a:solidFill>
                <a:schemeClr val="tx1"/>
              </a:solidFill>
              <a:latin typeface="Garamond" panose="02020404030301010803" pitchFamily="18" charset="0"/>
            </a:endParaRPr>
          </a:p>
          <a:p>
            <a:pPr marL="514350" lvl="0" indent="-514350">
              <a:spcAft>
                <a:spcPts val="1200"/>
              </a:spcAft>
              <a:buSzPct val="100000"/>
              <a:buAutoNum type="alphaUcPeriod"/>
            </a:pPr>
            <a:r>
              <a:rPr lang="en-US" sz="3700" b="1" dirty="0">
                <a:solidFill>
                  <a:schemeClr val="tx1"/>
                </a:solidFill>
                <a:latin typeface="Garamond" panose="02020404030301010803" pitchFamily="18" charset="0"/>
              </a:rPr>
              <a:t>One Command That Governs Everything</a:t>
            </a:r>
          </a:p>
          <a:p>
            <a:pPr marL="514350" lvl="0" indent="-514350">
              <a:spcAft>
                <a:spcPts val="1200"/>
              </a:spcAft>
              <a:buSzPct val="100000"/>
              <a:buAutoNum type="alphaUcPeriod" startAt="2"/>
            </a:pPr>
            <a:r>
              <a:rPr lang="en-US" sz="3700" b="1" dirty="0">
                <a:solidFill>
                  <a:schemeClr val="tx1"/>
                </a:solidFill>
                <a:latin typeface="Garamond" panose="02020404030301010803" pitchFamily="18" charset="0"/>
              </a:rPr>
              <a:t>“Worthy” Does Not Mean Perfect</a:t>
            </a:r>
          </a:p>
          <a:p>
            <a:pPr marL="514350" lvl="0" indent="-514350">
              <a:spcAft>
                <a:spcPts val="1200"/>
              </a:spcAft>
              <a:buSzPct val="100000"/>
              <a:buAutoNum type="alphaUcPeriod" startAt="3"/>
            </a:pPr>
            <a:r>
              <a:rPr lang="en-US" sz="3700" b="1" dirty="0">
                <a:solidFill>
                  <a:schemeClr val="tx1"/>
                </a:solidFill>
                <a:latin typeface="Garamond" panose="02020404030301010803" pitchFamily="18" charset="0"/>
              </a:rPr>
              <a:t>Joy Is the Fuel – Not Guilt</a:t>
            </a:r>
          </a:p>
          <a:p>
            <a:pPr lvl="0">
              <a:buSzPct val="100000"/>
            </a:pPr>
            <a:endParaRPr lang="en-US" sz="3300" b="1" dirty="0">
              <a:solidFill>
                <a:schemeClr val="tx1"/>
              </a:solidFill>
              <a:latin typeface="Garamond" panose="02020404030301010803" pitchFamily="18" charset="0"/>
            </a:endParaRPr>
          </a:p>
          <a:p>
            <a:pPr lvl="0">
              <a:buSzPct val="100000"/>
            </a:pPr>
            <a:endParaRPr lang="en-US" sz="3300" b="1" dirty="0">
              <a:solidFill>
                <a:schemeClr val="tx1"/>
              </a:solidFill>
              <a:latin typeface="Garamond" panose="02020404030301010803" pitchFamily="18" charset="0"/>
            </a:endParaRPr>
          </a:p>
          <a:p>
            <a:pPr lvl="0">
              <a:buSzPct val="100000"/>
            </a:pPr>
            <a:endParaRPr lang="en-US" sz="3300" b="1" dirty="0">
              <a:solidFill>
                <a:schemeClr val="tx1"/>
              </a:solidFill>
              <a:latin typeface="Garamond" panose="02020404030301010803" pitchFamily="18" charset="0"/>
            </a:endParaRPr>
          </a:p>
        </p:txBody>
      </p:sp>
      <p:sp>
        <p:nvSpPr>
          <p:cNvPr id="8" name="Text Placeholder 4">
            <a:extLst>
              <a:ext uri="{FF2B5EF4-FFF2-40B4-BE49-F238E27FC236}">
                <a16:creationId xmlns:a16="http://schemas.microsoft.com/office/drawing/2014/main" id="{680A7FC5-E23F-61AF-3C1F-C6745E720475}"/>
              </a:ext>
            </a:extLst>
          </p:cNvPr>
          <p:cNvSpPr txBox="1">
            <a:spLocks/>
          </p:cNvSpPr>
          <p:nvPr/>
        </p:nvSpPr>
        <p:spPr>
          <a:xfrm>
            <a:off x="1673866" y="3072644"/>
            <a:ext cx="7973864" cy="196552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0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3000" b="1" dirty="0">
              <a:solidFill>
                <a:schemeClr val="tx1"/>
              </a:solidFill>
              <a:latin typeface="Garamond" panose="02020404030301010803" pitchFamily="18" charset="0"/>
            </a:endParaRPr>
          </a:p>
        </p:txBody>
      </p:sp>
      <p:sp>
        <p:nvSpPr>
          <p:cNvPr id="2" name="Text Placeholder 4">
            <a:extLst>
              <a:ext uri="{FF2B5EF4-FFF2-40B4-BE49-F238E27FC236}">
                <a16:creationId xmlns:a16="http://schemas.microsoft.com/office/drawing/2014/main" id="{7B7676BF-C496-0E08-60C6-796CF81DC69E}"/>
              </a:ext>
            </a:extLst>
          </p:cNvPr>
          <p:cNvSpPr txBox="1">
            <a:spLocks/>
          </p:cNvSpPr>
          <p:nvPr/>
        </p:nvSpPr>
        <p:spPr>
          <a:xfrm>
            <a:off x="1051062" y="5251278"/>
            <a:ext cx="8596668" cy="8604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0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3000" b="1" dirty="0">
              <a:solidFill>
                <a:schemeClr val="tx1"/>
              </a:solidFill>
              <a:latin typeface="Garamond" panose="02020404030301010803" pitchFamily="18" charset="0"/>
            </a:endParaRPr>
          </a:p>
          <a:p>
            <a:endParaRPr lang="en-US" b="1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267790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05EABB4-1BD0-DBEA-75A7-8B4BCAC212E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6780A781-A3AF-81F7-8609-B9036D8469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1038" y="457200"/>
            <a:ext cx="10116716" cy="860400"/>
          </a:xfrm>
        </p:spPr>
        <p:txBody>
          <a:bodyPr>
            <a:noAutofit/>
          </a:bodyPr>
          <a:lstStyle/>
          <a:p>
            <a:r>
              <a:rPr lang="en-US" sz="4500" b="1" dirty="0">
                <a:solidFill>
                  <a:schemeClr val="tx1"/>
                </a:solidFill>
                <a:latin typeface="Garamond" panose="02020404030301010803" pitchFamily="18" charset="0"/>
              </a:rPr>
              <a:t>I.	Joy That Lives Worthy of the Gospel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8000512-A811-C802-BE78-F308065E45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74479" y="1317601"/>
            <a:ext cx="9808009" cy="5083200"/>
          </a:xfrm>
        </p:spPr>
        <p:txBody>
          <a:bodyPr>
            <a:noAutofit/>
          </a:bodyPr>
          <a:lstStyle/>
          <a:p>
            <a:pPr lvl="0">
              <a:buSzPct val="100000"/>
            </a:pPr>
            <a:r>
              <a:rPr lang="en-US" sz="3300" b="1" i="1" dirty="0">
                <a:solidFill>
                  <a:schemeClr val="tx1"/>
                </a:solidFill>
                <a:latin typeface="Garamond" panose="02020404030301010803" pitchFamily="18" charset="0"/>
              </a:rPr>
              <a:t>Philippians 1:27a</a:t>
            </a:r>
          </a:p>
          <a:p>
            <a:pPr lvl="0">
              <a:buSzPct val="100000"/>
            </a:pPr>
            <a:endParaRPr lang="en-US" sz="1500" b="1" i="1" dirty="0">
              <a:solidFill>
                <a:schemeClr val="tx1"/>
              </a:solidFill>
              <a:latin typeface="Garamond" panose="02020404030301010803" pitchFamily="18" charset="0"/>
            </a:endParaRPr>
          </a:p>
          <a:p>
            <a:pPr marL="514350" lvl="0" indent="-514350">
              <a:spcAft>
                <a:spcPts val="1200"/>
              </a:spcAft>
              <a:buSzPct val="100000"/>
              <a:buAutoNum type="alphaUcPeriod"/>
            </a:pPr>
            <a:r>
              <a:rPr lang="en-US" sz="3700" b="1" dirty="0">
                <a:solidFill>
                  <a:schemeClr val="tx1"/>
                </a:solidFill>
                <a:latin typeface="Garamond" panose="02020404030301010803" pitchFamily="18" charset="0"/>
              </a:rPr>
              <a:t>One Command That Governs Everything</a:t>
            </a:r>
          </a:p>
          <a:p>
            <a:pPr marL="514350" lvl="0" indent="-514350">
              <a:spcAft>
                <a:spcPts val="1200"/>
              </a:spcAft>
              <a:buSzPct val="100000"/>
              <a:buAutoNum type="alphaUcPeriod" startAt="2"/>
            </a:pPr>
            <a:r>
              <a:rPr lang="en-US" sz="3700" b="1" dirty="0">
                <a:solidFill>
                  <a:schemeClr val="tx1"/>
                </a:solidFill>
                <a:latin typeface="Garamond" panose="02020404030301010803" pitchFamily="18" charset="0"/>
              </a:rPr>
              <a:t>“Worthy” Does Not Mean Perfect</a:t>
            </a:r>
          </a:p>
          <a:p>
            <a:pPr marL="514350" lvl="0" indent="-514350">
              <a:spcAft>
                <a:spcPts val="1200"/>
              </a:spcAft>
              <a:buSzPct val="100000"/>
              <a:buAutoNum type="alphaUcPeriod" startAt="3"/>
            </a:pPr>
            <a:r>
              <a:rPr lang="en-US" sz="3700" b="1" dirty="0">
                <a:solidFill>
                  <a:schemeClr val="tx1"/>
                </a:solidFill>
                <a:latin typeface="Garamond" panose="02020404030301010803" pitchFamily="18" charset="0"/>
              </a:rPr>
              <a:t>Joy Is the Fuel – Not Guilt</a:t>
            </a:r>
          </a:p>
          <a:p>
            <a:pPr marL="514350" lvl="0" indent="-514350">
              <a:spcAft>
                <a:spcPts val="1200"/>
              </a:spcAft>
              <a:buSzPct val="100000"/>
              <a:buAutoNum type="alphaUcPeriod" startAt="4"/>
            </a:pPr>
            <a:r>
              <a:rPr lang="en-US" sz="3700" b="1" dirty="0">
                <a:solidFill>
                  <a:schemeClr val="tx1"/>
                </a:solidFill>
                <a:latin typeface="Garamond" panose="02020404030301010803" pitchFamily="18" charset="0"/>
              </a:rPr>
              <a:t>What a “Worthy Life” Looks Like</a:t>
            </a:r>
          </a:p>
          <a:p>
            <a:pPr lvl="0">
              <a:buSzPct val="100000"/>
            </a:pPr>
            <a:endParaRPr lang="en-US" sz="3300" b="1" dirty="0">
              <a:solidFill>
                <a:schemeClr val="tx1"/>
              </a:solidFill>
              <a:latin typeface="Garamond" panose="02020404030301010803" pitchFamily="18" charset="0"/>
            </a:endParaRPr>
          </a:p>
          <a:p>
            <a:pPr lvl="0">
              <a:buSzPct val="100000"/>
            </a:pPr>
            <a:endParaRPr lang="en-US" sz="3300" b="1" dirty="0">
              <a:solidFill>
                <a:schemeClr val="tx1"/>
              </a:solidFill>
              <a:latin typeface="Garamond" panose="02020404030301010803" pitchFamily="18" charset="0"/>
            </a:endParaRPr>
          </a:p>
          <a:p>
            <a:pPr lvl="0">
              <a:buSzPct val="100000"/>
            </a:pPr>
            <a:endParaRPr lang="en-US" sz="3300" b="1" dirty="0">
              <a:solidFill>
                <a:schemeClr val="tx1"/>
              </a:solidFill>
              <a:latin typeface="Garamond" panose="02020404030301010803" pitchFamily="18" charset="0"/>
            </a:endParaRPr>
          </a:p>
        </p:txBody>
      </p:sp>
      <p:sp>
        <p:nvSpPr>
          <p:cNvPr id="8" name="Text Placeholder 4">
            <a:extLst>
              <a:ext uri="{FF2B5EF4-FFF2-40B4-BE49-F238E27FC236}">
                <a16:creationId xmlns:a16="http://schemas.microsoft.com/office/drawing/2014/main" id="{8B3ECB4F-B892-05F9-097E-B5CF7F4A96E2}"/>
              </a:ext>
            </a:extLst>
          </p:cNvPr>
          <p:cNvSpPr txBox="1">
            <a:spLocks/>
          </p:cNvSpPr>
          <p:nvPr/>
        </p:nvSpPr>
        <p:spPr>
          <a:xfrm>
            <a:off x="1673866" y="3072644"/>
            <a:ext cx="7973864" cy="196552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0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3000" b="1" dirty="0">
              <a:solidFill>
                <a:schemeClr val="tx1"/>
              </a:solidFill>
              <a:latin typeface="Garamond" panose="02020404030301010803" pitchFamily="18" charset="0"/>
            </a:endParaRPr>
          </a:p>
        </p:txBody>
      </p:sp>
      <p:sp>
        <p:nvSpPr>
          <p:cNvPr id="2" name="Text Placeholder 4">
            <a:extLst>
              <a:ext uri="{FF2B5EF4-FFF2-40B4-BE49-F238E27FC236}">
                <a16:creationId xmlns:a16="http://schemas.microsoft.com/office/drawing/2014/main" id="{67CA4B6E-ED41-445C-BBDC-9955362DB26C}"/>
              </a:ext>
            </a:extLst>
          </p:cNvPr>
          <p:cNvSpPr txBox="1">
            <a:spLocks/>
          </p:cNvSpPr>
          <p:nvPr/>
        </p:nvSpPr>
        <p:spPr>
          <a:xfrm>
            <a:off x="1051062" y="5251278"/>
            <a:ext cx="8596668" cy="8604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0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3000" b="1" dirty="0">
              <a:solidFill>
                <a:schemeClr val="tx1"/>
              </a:solidFill>
              <a:latin typeface="Garamond" panose="02020404030301010803" pitchFamily="18" charset="0"/>
            </a:endParaRPr>
          </a:p>
          <a:p>
            <a:endParaRPr lang="en-US" b="1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799574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659C70C-1DCB-2297-D676-A816DE22D3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E05DC5D4-FB53-0FB1-221D-3296696D0C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1038" y="457200"/>
            <a:ext cx="10116716" cy="860400"/>
          </a:xfrm>
        </p:spPr>
        <p:txBody>
          <a:bodyPr>
            <a:noAutofit/>
          </a:bodyPr>
          <a:lstStyle/>
          <a:p>
            <a:r>
              <a:rPr lang="en-US" sz="4500" b="1" dirty="0">
                <a:solidFill>
                  <a:schemeClr val="tx1"/>
                </a:solidFill>
                <a:latin typeface="Garamond" panose="02020404030301010803" pitchFamily="18" charset="0"/>
              </a:rPr>
              <a:t>II.	Joy That Stands Firm Together 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6EA0960-9AC6-2DC7-FF23-C2C9C5D216A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74479" y="1317601"/>
            <a:ext cx="11038499" cy="5083200"/>
          </a:xfrm>
        </p:spPr>
        <p:txBody>
          <a:bodyPr>
            <a:noAutofit/>
          </a:bodyPr>
          <a:lstStyle/>
          <a:p>
            <a:pPr lvl="0">
              <a:buSzPct val="100000"/>
            </a:pPr>
            <a:r>
              <a:rPr lang="en-US" sz="3300" b="1" i="1" dirty="0">
                <a:solidFill>
                  <a:schemeClr val="tx1"/>
                </a:solidFill>
                <a:latin typeface="Garamond" panose="02020404030301010803" pitchFamily="18" charset="0"/>
              </a:rPr>
              <a:t>Philippians 1:27b-28</a:t>
            </a:r>
          </a:p>
          <a:p>
            <a:pPr lvl="0">
              <a:buSzPct val="100000"/>
            </a:pPr>
            <a:endParaRPr lang="en-US" sz="1500" b="1" i="1" dirty="0">
              <a:solidFill>
                <a:schemeClr val="tx1"/>
              </a:solidFill>
              <a:latin typeface="Garamond" panose="02020404030301010803" pitchFamily="18" charset="0"/>
            </a:endParaRPr>
          </a:p>
          <a:p>
            <a:pPr lvl="0">
              <a:buSzPct val="100000"/>
            </a:pPr>
            <a:endParaRPr lang="en-US" sz="3300" b="1" dirty="0">
              <a:solidFill>
                <a:schemeClr val="tx1"/>
              </a:solidFill>
              <a:latin typeface="Garamond" panose="02020404030301010803" pitchFamily="18" charset="0"/>
            </a:endParaRPr>
          </a:p>
        </p:txBody>
      </p:sp>
      <p:sp>
        <p:nvSpPr>
          <p:cNvPr id="8" name="Text Placeholder 4">
            <a:extLst>
              <a:ext uri="{FF2B5EF4-FFF2-40B4-BE49-F238E27FC236}">
                <a16:creationId xmlns:a16="http://schemas.microsoft.com/office/drawing/2014/main" id="{EE7D3F0D-6B55-5B62-2CDE-D66032CA28B9}"/>
              </a:ext>
            </a:extLst>
          </p:cNvPr>
          <p:cNvSpPr txBox="1">
            <a:spLocks/>
          </p:cNvSpPr>
          <p:nvPr/>
        </p:nvSpPr>
        <p:spPr>
          <a:xfrm>
            <a:off x="1673866" y="3072644"/>
            <a:ext cx="7973864" cy="196552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0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3000" b="1" dirty="0">
              <a:solidFill>
                <a:schemeClr val="tx1"/>
              </a:solidFill>
              <a:latin typeface="Garamond" panose="02020404030301010803" pitchFamily="18" charset="0"/>
            </a:endParaRPr>
          </a:p>
        </p:txBody>
      </p:sp>
      <p:sp>
        <p:nvSpPr>
          <p:cNvPr id="2" name="Text Placeholder 4">
            <a:extLst>
              <a:ext uri="{FF2B5EF4-FFF2-40B4-BE49-F238E27FC236}">
                <a16:creationId xmlns:a16="http://schemas.microsoft.com/office/drawing/2014/main" id="{AF85CD33-E662-99C8-7699-D4C593921664}"/>
              </a:ext>
            </a:extLst>
          </p:cNvPr>
          <p:cNvSpPr txBox="1">
            <a:spLocks/>
          </p:cNvSpPr>
          <p:nvPr/>
        </p:nvSpPr>
        <p:spPr>
          <a:xfrm>
            <a:off x="1051062" y="5251278"/>
            <a:ext cx="8596668" cy="8604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0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3000" b="1" dirty="0">
              <a:solidFill>
                <a:schemeClr val="tx1"/>
              </a:solidFill>
              <a:latin typeface="Garamond" panose="02020404030301010803" pitchFamily="18" charset="0"/>
            </a:endParaRPr>
          </a:p>
          <a:p>
            <a:endParaRPr lang="en-US" b="1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3337729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DBEFA9E-4BD6-6D07-61B9-4F44BB321E3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D25819BA-0A93-9BC3-62A8-9A6669D768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1038" y="457200"/>
            <a:ext cx="10116716" cy="860400"/>
          </a:xfrm>
        </p:spPr>
        <p:txBody>
          <a:bodyPr>
            <a:noAutofit/>
          </a:bodyPr>
          <a:lstStyle/>
          <a:p>
            <a:r>
              <a:rPr lang="en-US" sz="4500" b="1" dirty="0">
                <a:solidFill>
                  <a:schemeClr val="tx1"/>
                </a:solidFill>
                <a:latin typeface="Garamond" panose="02020404030301010803" pitchFamily="18" charset="0"/>
              </a:rPr>
              <a:t>II.	Joy That Stands Firm Together 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546F940-4A63-C9AB-D013-F3F584EBBD4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74479" y="1317601"/>
            <a:ext cx="11038499" cy="5083200"/>
          </a:xfrm>
        </p:spPr>
        <p:txBody>
          <a:bodyPr>
            <a:noAutofit/>
          </a:bodyPr>
          <a:lstStyle/>
          <a:p>
            <a:pPr lvl="0">
              <a:buSzPct val="100000"/>
            </a:pPr>
            <a:r>
              <a:rPr lang="en-US" sz="3300" b="1" i="1" dirty="0">
                <a:solidFill>
                  <a:schemeClr val="tx1"/>
                </a:solidFill>
                <a:latin typeface="Garamond" panose="02020404030301010803" pitchFamily="18" charset="0"/>
              </a:rPr>
              <a:t>Philippians 1:27b-28</a:t>
            </a:r>
          </a:p>
          <a:p>
            <a:pPr lvl="0">
              <a:buSzPct val="100000"/>
            </a:pPr>
            <a:endParaRPr lang="en-US" sz="1500" b="1" i="1" dirty="0">
              <a:solidFill>
                <a:schemeClr val="tx1"/>
              </a:solidFill>
              <a:latin typeface="Garamond" panose="02020404030301010803" pitchFamily="18" charset="0"/>
            </a:endParaRPr>
          </a:p>
          <a:p>
            <a:pPr marL="514350" lvl="0" indent="-514350">
              <a:spcAft>
                <a:spcPts val="1200"/>
              </a:spcAft>
              <a:buSzPct val="100000"/>
              <a:buAutoNum type="alphaUcPeriod"/>
            </a:pPr>
            <a:r>
              <a:rPr lang="en-US" sz="3700" b="1" dirty="0">
                <a:solidFill>
                  <a:schemeClr val="tx1"/>
                </a:solidFill>
                <a:latin typeface="Garamond" panose="02020404030301010803" pitchFamily="18" charset="0"/>
              </a:rPr>
              <a:t>Joy Produces Steadfastness, Not Weakness</a:t>
            </a:r>
          </a:p>
          <a:p>
            <a:pPr lvl="0">
              <a:buSzPct val="100000"/>
            </a:pPr>
            <a:endParaRPr lang="en-US" sz="3300" b="1" dirty="0">
              <a:solidFill>
                <a:schemeClr val="tx1"/>
              </a:solidFill>
              <a:latin typeface="Garamond" panose="02020404030301010803" pitchFamily="18" charset="0"/>
            </a:endParaRPr>
          </a:p>
          <a:p>
            <a:pPr lvl="0">
              <a:buSzPct val="100000"/>
            </a:pPr>
            <a:endParaRPr lang="en-US" sz="3300" b="1" dirty="0">
              <a:solidFill>
                <a:schemeClr val="tx1"/>
              </a:solidFill>
              <a:latin typeface="Garamond" panose="02020404030301010803" pitchFamily="18" charset="0"/>
            </a:endParaRPr>
          </a:p>
          <a:p>
            <a:pPr lvl="0">
              <a:buSzPct val="100000"/>
            </a:pPr>
            <a:endParaRPr lang="en-US" sz="3300" b="1" dirty="0">
              <a:solidFill>
                <a:schemeClr val="tx1"/>
              </a:solidFill>
              <a:latin typeface="Garamond" panose="02020404030301010803" pitchFamily="18" charset="0"/>
            </a:endParaRPr>
          </a:p>
        </p:txBody>
      </p:sp>
      <p:sp>
        <p:nvSpPr>
          <p:cNvPr id="8" name="Text Placeholder 4">
            <a:extLst>
              <a:ext uri="{FF2B5EF4-FFF2-40B4-BE49-F238E27FC236}">
                <a16:creationId xmlns:a16="http://schemas.microsoft.com/office/drawing/2014/main" id="{B46D09C6-5908-22A6-14E5-ABA5D27B3FF1}"/>
              </a:ext>
            </a:extLst>
          </p:cNvPr>
          <p:cNvSpPr txBox="1">
            <a:spLocks/>
          </p:cNvSpPr>
          <p:nvPr/>
        </p:nvSpPr>
        <p:spPr>
          <a:xfrm>
            <a:off x="1673866" y="3072644"/>
            <a:ext cx="7973864" cy="196552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0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3000" b="1" dirty="0">
              <a:solidFill>
                <a:schemeClr val="tx1"/>
              </a:solidFill>
              <a:latin typeface="Garamond" panose="02020404030301010803" pitchFamily="18" charset="0"/>
            </a:endParaRPr>
          </a:p>
        </p:txBody>
      </p:sp>
      <p:sp>
        <p:nvSpPr>
          <p:cNvPr id="2" name="Text Placeholder 4">
            <a:extLst>
              <a:ext uri="{FF2B5EF4-FFF2-40B4-BE49-F238E27FC236}">
                <a16:creationId xmlns:a16="http://schemas.microsoft.com/office/drawing/2014/main" id="{1525EAEB-BC4D-EF38-BCB3-ED0684093F07}"/>
              </a:ext>
            </a:extLst>
          </p:cNvPr>
          <p:cNvSpPr txBox="1">
            <a:spLocks/>
          </p:cNvSpPr>
          <p:nvPr/>
        </p:nvSpPr>
        <p:spPr>
          <a:xfrm>
            <a:off x="1051062" y="5251278"/>
            <a:ext cx="8596668" cy="8604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0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3000" b="1" dirty="0">
              <a:solidFill>
                <a:schemeClr val="tx1"/>
              </a:solidFill>
              <a:latin typeface="Garamond" panose="02020404030301010803" pitchFamily="18" charset="0"/>
            </a:endParaRPr>
          </a:p>
          <a:p>
            <a:endParaRPr lang="en-US" b="1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5759606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121CE16-F91F-398D-9866-5E9007B8BA2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90D8F483-4C97-64AF-0901-929BE84D46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1038" y="457200"/>
            <a:ext cx="10116716" cy="860400"/>
          </a:xfrm>
        </p:spPr>
        <p:txBody>
          <a:bodyPr>
            <a:noAutofit/>
          </a:bodyPr>
          <a:lstStyle/>
          <a:p>
            <a:r>
              <a:rPr lang="en-US" sz="4500" b="1" dirty="0">
                <a:solidFill>
                  <a:schemeClr val="tx1"/>
                </a:solidFill>
                <a:latin typeface="Garamond" panose="02020404030301010803" pitchFamily="18" charset="0"/>
              </a:rPr>
              <a:t>II.	Joy That Stands Firm Together 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D7B901A-1A97-E351-6D45-A529EFB370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74479" y="1317601"/>
            <a:ext cx="11038499" cy="5083200"/>
          </a:xfrm>
        </p:spPr>
        <p:txBody>
          <a:bodyPr>
            <a:noAutofit/>
          </a:bodyPr>
          <a:lstStyle/>
          <a:p>
            <a:pPr lvl="0">
              <a:buSzPct val="100000"/>
            </a:pPr>
            <a:r>
              <a:rPr lang="en-US" sz="3300" b="1" i="1" dirty="0">
                <a:solidFill>
                  <a:schemeClr val="tx1"/>
                </a:solidFill>
                <a:latin typeface="Garamond" panose="02020404030301010803" pitchFamily="18" charset="0"/>
              </a:rPr>
              <a:t>Philippians 1:27b-28</a:t>
            </a:r>
          </a:p>
          <a:p>
            <a:pPr lvl="0">
              <a:buSzPct val="100000"/>
            </a:pPr>
            <a:endParaRPr lang="en-US" sz="1500" b="1" i="1" dirty="0">
              <a:solidFill>
                <a:schemeClr val="tx1"/>
              </a:solidFill>
              <a:latin typeface="Garamond" panose="02020404030301010803" pitchFamily="18" charset="0"/>
            </a:endParaRPr>
          </a:p>
          <a:p>
            <a:pPr marL="514350" lvl="0" indent="-514350">
              <a:spcAft>
                <a:spcPts val="1200"/>
              </a:spcAft>
              <a:buSzPct val="100000"/>
              <a:buAutoNum type="alphaUcPeriod"/>
            </a:pPr>
            <a:r>
              <a:rPr lang="en-US" sz="3700" b="1" dirty="0">
                <a:solidFill>
                  <a:schemeClr val="tx1"/>
                </a:solidFill>
                <a:latin typeface="Garamond" panose="02020404030301010803" pitchFamily="18" charset="0"/>
              </a:rPr>
              <a:t>Joy Produces Steadfastness, Not Weakness</a:t>
            </a:r>
          </a:p>
          <a:p>
            <a:pPr marL="514350" lvl="0" indent="-514350">
              <a:spcAft>
                <a:spcPts val="1200"/>
              </a:spcAft>
              <a:buSzPct val="100000"/>
              <a:buAutoNum type="alphaUcPeriod"/>
            </a:pPr>
            <a:r>
              <a:rPr lang="en-US" sz="3700" b="1" dirty="0">
                <a:solidFill>
                  <a:schemeClr val="tx1"/>
                </a:solidFill>
                <a:latin typeface="Garamond" panose="02020404030301010803" pitchFamily="18" charset="0"/>
              </a:rPr>
              <a:t>One Spirit – Unity Shaped by the Spirit</a:t>
            </a:r>
          </a:p>
          <a:p>
            <a:pPr lvl="0">
              <a:buSzPct val="100000"/>
            </a:pPr>
            <a:endParaRPr lang="en-US" sz="3300" b="1" dirty="0">
              <a:solidFill>
                <a:schemeClr val="tx1"/>
              </a:solidFill>
              <a:latin typeface="Garamond" panose="02020404030301010803" pitchFamily="18" charset="0"/>
            </a:endParaRPr>
          </a:p>
          <a:p>
            <a:pPr lvl="0">
              <a:buSzPct val="100000"/>
            </a:pPr>
            <a:endParaRPr lang="en-US" sz="3300" b="1" dirty="0">
              <a:solidFill>
                <a:schemeClr val="tx1"/>
              </a:solidFill>
              <a:latin typeface="Garamond" panose="02020404030301010803" pitchFamily="18" charset="0"/>
            </a:endParaRPr>
          </a:p>
          <a:p>
            <a:pPr lvl="0">
              <a:buSzPct val="100000"/>
            </a:pPr>
            <a:endParaRPr lang="en-US" sz="3300" b="1" dirty="0">
              <a:solidFill>
                <a:schemeClr val="tx1"/>
              </a:solidFill>
              <a:latin typeface="Garamond" panose="02020404030301010803" pitchFamily="18" charset="0"/>
            </a:endParaRPr>
          </a:p>
        </p:txBody>
      </p:sp>
      <p:sp>
        <p:nvSpPr>
          <p:cNvPr id="8" name="Text Placeholder 4">
            <a:extLst>
              <a:ext uri="{FF2B5EF4-FFF2-40B4-BE49-F238E27FC236}">
                <a16:creationId xmlns:a16="http://schemas.microsoft.com/office/drawing/2014/main" id="{84B23785-5178-7578-6C6B-99B83BA9B9A0}"/>
              </a:ext>
            </a:extLst>
          </p:cNvPr>
          <p:cNvSpPr txBox="1">
            <a:spLocks/>
          </p:cNvSpPr>
          <p:nvPr/>
        </p:nvSpPr>
        <p:spPr>
          <a:xfrm>
            <a:off x="1673866" y="3072644"/>
            <a:ext cx="7973864" cy="196552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0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3000" b="1" dirty="0">
              <a:solidFill>
                <a:schemeClr val="tx1"/>
              </a:solidFill>
              <a:latin typeface="Garamond" panose="02020404030301010803" pitchFamily="18" charset="0"/>
            </a:endParaRPr>
          </a:p>
        </p:txBody>
      </p:sp>
      <p:sp>
        <p:nvSpPr>
          <p:cNvPr id="2" name="Text Placeholder 4">
            <a:extLst>
              <a:ext uri="{FF2B5EF4-FFF2-40B4-BE49-F238E27FC236}">
                <a16:creationId xmlns:a16="http://schemas.microsoft.com/office/drawing/2014/main" id="{D6328F73-B47C-06D1-F172-1640955325D2}"/>
              </a:ext>
            </a:extLst>
          </p:cNvPr>
          <p:cNvSpPr txBox="1">
            <a:spLocks/>
          </p:cNvSpPr>
          <p:nvPr/>
        </p:nvSpPr>
        <p:spPr>
          <a:xfrm>
            <a:off x="1051062" y="5251278"/>
            <a:ext cx="8596668" cy="8604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0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3000" b="1" dirty="0">
              <a:solidFill>
                <a:schemeClr val="tx1"/>
              </a:solidFill>
              <a:latin typeface="Garamond" panose="02020404030301010803" pitchFamily="18" charset="0"/>
            </a:endParaRPr>
          </a:p>
          <a:p>
            <a:endParaRPr lang="en-US" b="1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2870374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1025</TotalTime>
  <Words>285</Words>
  <Application>Microsoft Office PowerPoint</Application>
  <PresentationFormat>Widescreen</PresentationFormat>
  <Paragraphs>63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Arial</vt:lpstr>
      <vt:lpstr>Calibri</vt:lpstr>
      <vt:lpstr>Garamond</vt:lpstr>
      <vt:lpstr>Trebuchet MS</vt:lpstr>
      <vt:lpstr>Wingdings 3</vt:lpstr>
      <vt:lpstr>Facet</vt:lpstr>
      <vt:lpstr>“Joy That Stands Firm Together”</vt:lpstr>
      <vt:lpstr>I. Joy That Lives Worthy of the Gospel</vt:lpstr>
      <vt:lpstr>I. Joy That Lives Worthy of the Gospel</vt:lpstr>
      <vt:lpstr>I. Joy That Lives Worthy of the Gospel</vt:lpstr>
      <vt:lpstr>I. Joy That Lives Worthy of the Gospel</vt:lpstr>
      <vt:lpstr>I. Joy That Lives Worthy of the Gospel</vt:lpstr>
      <vt:lpstr>II. Joy That Stands Firm Together </vt:lpstr>
      <vt:lpstr>II. Joy That Stands Firm Together </vt:lpstr>
      <vt:lpstr>II. Joy That Stands Firm Together </vt:lpstr>
      <vt:lpstr>II. Joy That Stands Firm Together </vt:lpstr>
      <vt:lpstr>II. Joy That Stands Firm Together </vt:lpstr>
      <vt:lpstr>A Question to Carry This Week: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Alethea Stamps</dc:creator>
  <cp:lastModifiedBy>Alethea Stamps</cp:lastModifiedBy>
  <cp:revision>24</cp:revision>
  <dcterms:created xsi:type="dcterms:W3CDTF">2025-11-15T05:39:45Z</dcterms:created>
  <dcterms:modified xsi:type="dcterms:W3CDTF">2026-02-08T07:31:58Z</dcterms:modified>
</cp:coreProperties>
</file>