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6"/>
  </p:notesMasterIdLst>
  <p:sldIdLst>
    <p:sldId id="256" r:id="rId2"/>
    <p:sldId id="326" r:id="rId3"/>
    <p:sldId id="331" r:id="rId4"/>
    <p:sldId id="332" r:id="rId5"/>
    <p:sldId id="333" r:id="rId6"/>
    <p:sldId id="329" r:id="rId7"/>
    <p:sldId id="334" r:id="rId8"/>
    <p:sldId id="335" r:id="rId9"/>
    <p:sldId id="336" r:id="rId10"/>
    <p:sldId id="337" r:id="rId11"/>
    <p:sldId id="330" r:id="rId12"/>
    <p:sldId id="297" r:id="rId13"/>
    <p:sldId id="338" r:id="rId14"/>
    <p:sldId id="33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“Joy That Is Not Afraid”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1:28-30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AFCAD-05D1-5581-FDC6-9DB2E145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D24C8D-5150-74A6-8098-DE3D75A2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Receives Suffering as a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	Gift from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27945-2F19-040B-D30B-985E9CE5E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1:29-30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Not an Accident --- It Is Granted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Believing and Suffering Are Linked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for Christ Is Fellowship with Christ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You Are Not Alone in the Conflict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EAD839-78BC-2739-358B-132523D0DB3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F35851C-0C08-16F3-0D5E-771EBEE2C5E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51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B7264-6FA6-88FF-F529-4B2B3A6BA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9A314F-C159-4345-6501-D899DF7A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Why This Produces Joy: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5698C-D467-4F2E-E169-46322C64F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purposeful.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shared.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temporary.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drives us closer to Christ.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Comfort can distract us from Christ.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often delivers us back to Him.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6636BC4-2484-BF65-0A19-CBBF7FB3E13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CE8C1C7-4E6A-83F7-FF57-48E9B11E1FA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90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854" y="885409"/>
            <a:ext cx="9101888" cy="1196445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Final Confession: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370668"/>
            <a:ext cx="7973864" cy="3845622"/>
          </a:xfrm>
        </p:spPr>
        <p:txBody>
          <a:bodyPr>
            <a:noAutofit/>
          </a:bodyPr>
          <a:lstStyle/>
          <a:p>
            <a:pPr lvl="1" algn="ctr">
              <a:spcAft>
                <a:spcPts val="1200"/>
              </a:spcAft>
              <a:buSzPct val="100000"/>
            </a:pPr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“For to me, to live is Christ, </a:t>
            </a:r>
          </a:p>
          <a:p>
            <a:pPr lvl="1" algn="ctr">
              <a:spcAft>
                <a:spcPts val="1200"/>
              </a:spcAft>
              <a:buSzPct val="100000"/>
            </a:pPr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and to die is gain.” </a:t>
            </a:r>
          </a:p>
          <a:p>
            <a:pPr lvl="1" algn="ctr">
              <a:spcAft>
                <a:spcPts val="1200"/>
              </a:spcAft>
              <a:buSzPct val="100000"/>
            </a:pPr>
            <a:r>
              <a:rPr lang="en-US" sz="42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1:21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8525D-8637-0F96-F2A6-803E3BB2B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44E233-455E-FB78-B2A9-5DBF0FD2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Reflection for the Week: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EE004-F4FB-7D71-2480-AED81EF6D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243565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71500" lvl="0" indent="-571500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What am I most afraid of losing for Christ?</a:t>
            </a:r>
          </a:p>
          <a:p>
            <a:pPr marL="571500" lvl="0" indent="-571500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Where might God be calling me to quiet courage?</a:t>
            </a:r>
          </a:p>
          <a:p>
            <a:pPr marL="571500" lvl="0" indent="-571500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How is Christ becoming more precious through difficulty?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1AF8406-695A-FEAA-EBCA-852B1A62C95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E9DE25B-84D8-AB93-42A2-E5DB97921E3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98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406E0-6A4D-381E-A1B2-67DF73D44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C425A6-3A0B-F613-1EC6-707C40F1F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854" y="885409"/>
            <a:ext cx="9101888" cy="1196445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Memory Line: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60BB4-B2AE-BC6A-B98A-FAFF8F5FA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370668"/>
            <a:ext cx="7973864" cy="3845622"/>
          </a:xfrm>
        </p:spPr>
        <p:txBody>
          <a:bodyPr>
            <a:noAutofit/>
          </a:bodyPr>
          <a:lstStyle/>
          <a:p>
            <a:pPr lvl="1" algn="ctr">
              <a:spcAft>
                <a:spcPts val="1200"/>
              </a:spcAft>
              <a:buSzPct val="100000"/>
            </a:pPr>
            <a:r>
              <a:rPr lang="en-US" sz="42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 steadies us to stand together, speak without fear, and suffer without despair.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F9EA538-7BDC-7562-A01B-B469400B2BB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6E8CCE4-0262-D0DE-07CB-C68224BD31E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82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EABB4-1BD0-DBEA-75A7-8B4BCAC21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80A781-A3AF-81F7-8609-B9036D84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 Joy That Is Fearless in the Face of 	Opposition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00512-A811-C802-BE78-F308065E4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B3ECB4F-B892-05F9-097E-B5CF7F4A96E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7CA4B6E-ED41-445C-BBDC-9955362DB26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95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25910-0F0C-ADE2-3FD4-81A3045F0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9766B9-5965-2517-10E8-5C87C3657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 Joy That Is Fearless in the Face of 	Opposition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10D78-6A57-DEF0-582E-B1B8AA71F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 Produces Courage, Not Fear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9639535-2BB4-3FC6-7A81-AFFE971CF5B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44524F7-3538-76FD-A3F9-3B6D26B8270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92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70229-FC4A-9E13-A6C4-E09F29B92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EAFBD4-A1BE-9451-51A0-A7C7A29B6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 Joy That Is Fearless in the Face of 	Opposition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C59CF9-8766-5FE7-9804-464C7D755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 Produces Courage, Not Fear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Fearlessness Is a Testimony to the World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229EE5C-98D7-D897-BB83-A6CB3503182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B5C7652-1DC8-1F34-D679-BB0555E8A32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03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758DC-425F-8F05-B081-25E469D1F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015D14-A194-2DD9-322D-02D0A048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 Joy That Is Fearless in the Face of 	Opposition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9FBFB-9037-CA73-781F-4FDA54D89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 Produces Courage, Not Fear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Fearlessness Is a Testimony to the World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Salvation Is From God --- Not Circumstances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0DCE74A-6C10-A98E-B20D-0CE2E96B33E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B8380BB-F84C-BF6A-3F58-4295551FF79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0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4F9F6-9FF4-5F87-D7C5-6370E0539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FC509C-B5C3-CB28-617A-DE2A4BAE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Receives Suffering as a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	Gift from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3E167-5033-B880-FD44-DDD10CD1C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1:29-30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6AEF181-89E0-B6C4-0742-E3A4624713C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37F66AC-0B2E-D155-2580-AC3EDF020CD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38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00258-9564-C796-C918-E4CC40FE7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B45F6A-3000-CA6E-7B5C-2ADB52E2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Receives Suffering as a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	Gift from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8F438-FECA-BACE-DD8E-430604C3F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1:29-30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Not an Accident --- It Is Granted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CB00D60-A5E8-EDC6-08FF-C38FCAE146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C0A039F-242F-EB78-8137-FBB738A6E5E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98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88146-FCB5-9AB8-61EA-CEC6E5A86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472B75-6B46-FC74-A54C-32E9A9503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Receives Suffering as a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	Gift from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8DE22D-DE59-0979-C1A5-793AF37AF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1:29-30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Not an Accident --- It Is Granted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Believing and Suffering Are Linked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0F73560-8EDE-F8D1-20F3-C36E53105C5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1123C4F-AD7C-74D3-F2C1-29547668D36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1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F737E-8EB4-5DD2-93FF-40B6067E2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DF3C48-F865-A055-2A60-AD58DB21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Receives Suffering as a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	Gift from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0B06A0-AF62-1505-4E94-C6E402853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1:29-30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Is Not an Accident --- It Is Granted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Believing and Suffering Are Linked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Suffering for Christ Is Fellowship with Christ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48B09E9-5270-5B22-C352-E5CAFADE492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E186E04-AEF5-2274-292C-2653FA337AF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5556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1040</TotalTime>
  <Words>390</Words>
  <Application>Microsoft Office PowerPoint</Application>
  <PresentationFormat>Widescreen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Garamond</vt:lpstr>
      <vt:lpstr>Trebuchet MS</vt:lpstr>
      <vt:lpstr>Wingdings</vt:lpstr>
      <vt:lpstr>Wingdings 3</vt:lpstr>
      <vt:lpstr>Facet</vt:lpstr>
      <vt:lpstr>“Joy That Is Not Afraid”</vt:lpstr>
      <vt:lpstr>1. Joy That Is Fearless in the Face of  Opposition</vt:lpstr>
      <vt:lpstr>1. Joy That Is Fearless in the Face of  Opposition</vt:lpstr>
      <vt:lpstr>1. Joy That Is Fearless in the Face of  Opposition</vt:lpstr>
      <vt:lpstr>1. Joy That Is Fearless in the Face of  Opposition</vt:lpstr>
      <vt:lpstr>2.  Joy That Receives Suffering as a   Gift from God</vt:lpstr>
      <vt:lpstr>2.  Joy That Receives Suffering as a   Gift from God</vt:lpstr>
      <vt:lpstr>2.  Joy That Receives Suffering as a   Gift from God</vt:lpstr>
      <vt:lpstr>2.  Joy That Receives Suffering as a   Gift from God</vt:lpstr>
      <vt:lpstr>2.  Joy That Receives Suffering as a   Gift from God</vt:lpstr>
      <vt:lpstr>Why This Produces Joy:</vt:lpstr>
      <vt:lpstr>Final Confession:</vt:lpstr>
      <vt:lpstr>Reflection for the Week:</vt:lpstr>
      <vt:lpstr>Memory Line: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25</cp:revision>
  <dcterms:created xsi:type="dcterms:W3CDTF">2025-11-15T05:39:45Z</dcterms:created>
  <dcterms:modified xsi:type="dcterms:W3CDTF">2026-02-15T16:13:02Z</dcterms:modified>
</cp:coreProperties>
</file>