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9" d="100"/>
          <a:sy n="69" d="100"/>
        </p:scale>
        <p:origin x="5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364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024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774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8331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05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75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2538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668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18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56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077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6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11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2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956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505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820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3336B24-2D76-4262-A1B9-BB74ED14761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100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705FD-D5CA-6F35-AFEF-110B247320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8000" dirty="0"/>
              <a:t>“Road to</a:t>
            </a:r>
            <a:br>
              <a:rPr lang="en-US" sz="8000" dirty="0"/>
            </a:br>
            <a:r>
              <a:rPr lang="en-US" sz="8000" dirty="0"/>
              <a:t>Salvation”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FC68C6-7EBF-AAC6-55D4-A28424AA28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4BF3BD8-9CF8-B120-79AE-BF733B3F87A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480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AE1BA-1B2E-7A45-8756-D4F897AC4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685CA-C7C5-BCDD-9D28-903B46DEC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dirty="0"/>
          </a:p>
          <a:p>
            <a:pPr marL="0" indent="0" algn="ctr">
              <a:buNone/>
            </a:pPr>
            <a:r>
              <a:rPr lang="en-US" sz="6000" dirty="0"/>
              <a:t>To God be the Glory!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1CA468-3BC3-5E63-259C-BB61C3F1F4B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170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2443D-916F-F6DD-D78F-9D8EF0BB5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95199-4A4F-D3D7-265A-50E3FF90E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500" dirty="0"/>
              <a:t>Scripture Reading: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7000" dirty="0"/>
              <a:t>John 14:1-6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9DCDBD-7D2C-0FA1-142A-B931DE2733E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178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6BEB2-757E-B65D-B631-632B550C4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1F9B2-1F08-89FD-7112-4DF1EC0A1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722980"/>
            <a:ext cx="9404723" cy="4195481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US" sz="5000" dirty="0"/>
              <a:t>God’s Word – 2 Tim. 3:16</a:t>
            </a:r>
          </a:p>
          <a:p>
            <a:pPr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US" sz="5000" dirty="0"/>
              <a:t>The background – Jn. 14:1-5</a:t>
            </a:r>
          </a:p>
          <a:p>
            <a:pPr lvl="1">
              <a:spcAft>
                <a:spcPts val="3000"/>
              </a:spcAft>
              <a:buFont typeface="Wingdings" panose="05000000000000000000" pitchFamily="2" charset="2"/>
              <a:buChar char="§"/>
            </a:pPr>
            <a:r>
              <a:rPr lang="en-US" sz="4800" dirty="0"/>
              <a:t>Troubled Heart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2E6D1F-1B83-FB43-47EC-CA002771E8E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512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415F-8B80-2EAD-C784-396474008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4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F200E-D9BA-343B-AB6B-11FC243C2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813816"/>
            <a:ext cx="10034080" cy="543458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000" dirty="0"/>
              <a:t>The Way – v.6</a:t>
            </a:r>
          </a:p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000" dirty="0"/>
              <a:t>Choices – Mt. 7:13-14</a:t>
            </a:r>
          </a:p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000" dirty="0"/>
              <a:t>Mistakes &amp; Failures – Rom. 3:23</a:t>
            </a:r>
          </a:p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000" dirty="0"/>
              <a:t>Jesus’ Way – Lk. 19:10</a:t>
            </a:r>
          </a:p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000" dirty="0"/>
              <a:t>Jesus’ Purpose – Jn. 14:2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9ACE51-D053-C36E-B216-C08D1FBAA0E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706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81D45-2104-BD0B-3C7C-2F52CDADF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500" dirty="0"/>
              <a:t>The Truth –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264FE-A0F6-1655-2750-629810ECF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696" y="2039112"/>
            <a:ext cx="11088688" cy="4236719"/>
          </a:xfrm>
        </p:spPr>
        <p:txBody>
          <a:bodyPr>
            <a:noAutofit/>
          </a:bodyPr>
          <a:lstStyle/>
          <a:p>
            <a:pPr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US" sz="5000" dirty="0"/>
              <a:t>Truth Defined/Described – Jn. 17:7</a:t>
            </a:r>
          </a:p>
          <a:p>
            <a:pPr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US" sz="5000" dirty="0"/>
              <a:t>Lesson from a Builder</a:t>
            </a:r>
          </a:p>
          <a:p>
            <a:pPr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US" sz="5000" dirty="0"/>
              <a:t>Above &amp; Below Truth – Rom. 3:23</a:t>
            </a:r>
          </a:p>
          <a:p>
            <a:pPr marL="0" indent="0">
              <a:buNone/>
            </a:pP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3927277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90085-57B3-2D1E-6948-C53C5A4F5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40" y="452718"/>
            <a:ext cx="8130594" cy="1056042"/>
          </a:xfrm>
        </p:spPr>
        <p:txBody>
          <a:bodyPr/>
          <a:lstStyle/>
          <a:p>
            <a:r>
              <a:rPr lang="en-US" sz="5000" dirty="0"/>
              <a:t>Past			Present			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CE700-524C-7C15-10DE-57E65D36F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048" y="1508760"/>
            <a:ext cx="9665805" cy="4739639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5000" dirty="0"/>
              <a:t>My  </a:t>
            </a:r>
            <a:r>
              <a:rPr lang="en-US" sz="5000" u="sng" dirty="0"/>
              <a:t>				</a:t>
            </a:r>
            <a:r>
              <a:rPr lang="en-US" sz="5000" dirty="0"/>
              <a:t>		</a:t>
            </a:r>
            <a:r>
              <a:rPr lang="en-US" sz="5000" u="sng" dirty="0"/>
              <a:t>				</a:t>
            </a:r>
            <a:r>
              <a:rPr lang="en-US" sz="5000" dirty="0"/>
              <a:t>		</a:t>
            </a:r>
            <a:r>
              <a:rPr lang="en-US" sz="5000" u="sng" dirty="0"/>
              <a:t>				</a:t>
            </a:r>
            <a:endParaRPr lang="en-US" sz="5000" dirty="0"/>
          </a:p>
          <a:p>
            <a:pPr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5000" dirty="0"/>
              <a:t>My  </a:t>
            </a:r>
            <a:r>
              <a:rPr lang="en-US" sz="5000" u="sng" dirty="0"/>
              <a:t>	 			</a:t>
            </a:r>
            <a:r>
              <a:rPr lang="en-US" sz="5000" dirty="0"/>
              <a:t>		</a:t>
            </a:r>
            <a:r>
              <a:rPr lang="en-US" sz="5000" u="sng" dirty="0"/>
              <a:t>				</a:t>
            </a:r>
            <a:r>
              <a:rPr lang="en-US" sz="5000" dirty="0"/>
              <a:t>		</a:t>
            </a:r>
            <a:r>
              <a:rPr lang="en-US" sz="5000" u="sng" dirty="0"/>
              <a:t>				</a:t>
            </a:r>
            <a:endParaRPr lang="en-US" sz="5000" dirty="0"/>
          </a:p>
          <a:p>
            <a:pPr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4500" dirty="0"/>
              <a:t>Psalm 25:5,10</a:t>
            </a:r>
          </a:p>
          <a:p>
            <a:pPr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4500" dirty="0"/>
              <a:t>Jn. 1:17</a:t>
            </a:r>
          </a:p>
          <a:p>
            <a:pPr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4500" dirty="0"/>
              <a:t>Jn. 8:32</a:t>
            </a:r>
          </a:p>
        </p:txBody>
      </p:sp>
    </p:spTree>
    <p:extLst>
      <p:ext uri="{BB962C8B-B14F-4D97-AF65-F5344CB8AC3E}">
        <p14:creationId xmlns:p14="http://schemas.microsoft.com/office/powerpoint/2010/main" val="412552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B7D1F-CA9A-9B1E-8E4C-F7C518EF6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866185" cy="1400530"/>
          </a:xfrm>
        </p:spPr>
        <p:txBody>
          <a:bodyPr/>
          <a:lstStyle/>
          <a:p>
            <a:r>
              <a:rPr lang="en-US" sz="5000" dirty="0"/>
              <a:t>The Life:</a:t>
            </a:r>
            <a:br>
              <a:rPr lang="en-US" dirty="0"/>
            </a:br>
            <a:r>
              <a:rPr lang="en-US" dirty="0"/>
              <a:t>									God		Jesus			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DCA3A-081D-C3A6-09F0-079B03F03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15208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200" dirty="0"/>
              <a:t>Creation					</a:t>
            </a:r>
            <a:r>
              <a:rPr lang="en-US" sz="4200" dirty="0">
                <a:sym typeface="Wingdings" panose="05000000000000000000" pitchFamily="2" charset="2"/>
              </a:rPr>
              <a:t>			 				</a:t>
            </a:r>
            <a:endParaRPr lang="en-US" sz="4200" dirty="0"/>
          </a:p>
          <a:p>
            <a:pPr marL="0" indent="0">
              <a:buNone/>
            </a:pPr>
            <a:r>
              <a:rPr lang="en-US" sz="4200" dirty="0"/>
              <a:t>Healing					</a:t>
            </a:r>
            <a:r>
              <a:rPr lang="en-US" sz="4200" dirty="0">
                <a:sym typeface="Wingdings" panose="05000000000000000000" pitchFamily="2" charset="2"/>
              </a:rPr>
              <a:t>			 				</a:t>
            </a:r>
            <a:endParaRPr lang="en-US" sz="4200" dirty="0"/>
          </a:p>
          <a:p>
            <a:pPr marL="0" indent="0">
              <a:buNone/>
            </a:pPr>
            <a:r>
              <a:rPr lang="en-US" sz="4200" dirty="0"/>
              <a:t>Resurrection			</a:t>
            </a:r>
            <a:r>
              <a:rPr lang="en-US" sz="4200" dirty="0">
                <a:sym typeface="Wingdings" panose="05000000000000000000" pitchFamily="2" charset="2"/>
              </a:rPr>
              <a:t>			 				</a:t>
            </a: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2781930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6DEF7-E616-65E2-1665-497740CE6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dirty="0"/>
              <a:t>Jesus’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002D2-1492-239C-7669-84C7E8A8F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89888"/>
            <a:ext cx="9567736" cy="485851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5000" dirty="0"/>
              <a:t>John 10:10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000" dirty="0"/>
              <a:t>Rev. 3:20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000" dirty="0"/>
              <a:t>John 14:7 – </a:t>
            </a:r>
            <a:endParaRPr lang="en-US" sz="4800" dirty="0"/>
          </a:p>
          <a:p>
            <a:pPr marL="457200" lvl="1" indent="0">
              <a:buNone/>
            </a:pPr>
            <a:r>
              <a:rPr lang="en-US" sz="4800" dirty="0"/>
              <a:t>	No man cometh </a:t>
            </a:r>
            <a:r>
              <a:rPr lang="en-US" sz="4800" u="sng" dirty="0"/>
              <a:t>						</a:t>
            </a:r>
            <a:endParaRPr lang="en-US" sz="4800" dirty="0"/>
          </a:p>
          <a:p>
            <a:pPr marL="457200" lvl="1" indent="0">
              <a:buNone/>
            </a:pPr>
            <a:r>
              <a:rPr lang="en-US" sz="4800" dirty="0"/>
              <a:t>	but by Me.</a:t>
            </a:r>
          </a:p>
        </p:txBody>
      </p:sp>
    </p:spTree>
    <p:extLst>
      <p:ext uri="{BB962C8B-B14F-4D97-AF65-F5344CB8AC3E}">
        <p14:creationId xmlns:p14="http://schemas.microsoft.com/office/powerpoint/2010/main" val="3612772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42DC4-A3BB-FE11-F04C-32B308E0A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1F4F9-6F20-3996-6823-67C23768DE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85456"/>
            <a:ext cx="8946541" cy="48629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500" dirty="0"/>
              <a:t>What </a:t>
            </a:r>
          </a:p>
          <a:p>
            <a:pPr marL="0" indent="0" algn="ctr">
              <a:buNone/>
            </a:pPr>
            <a:r>
              <a:rPr lang="en-US" sz="7500" dirty="0"/>
              <a:t>Is Your </a:t>
            </a:r>
          </a:p>
          <a:p>
            <a:pPr marL="0" indent="0" algn="ctr">
              <a:buNone/>
            </a:pPr>
            <a:r>
              <a:rPr lang="en-US" sz="7500" dirty="0"/>
              <a:t>Destination?</a:t>
            </a:r>
          </a:p>
        </p:txBody>
      </p:sp>
    </p:spTree>
    <p:extLst>
      <p:ext uri="{BB962C8B-B14F-4D97-AF65-F5344CB8AC3E}">
        <p14:creationId xmlns:p14="http://schemas.microsoft.com/office/powerpoint/2010/main" val="18969200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84</TotalTime>
  <Words>240</Words>
  <Application>Microsoft Office PowerPoint</Application>
  <PresentationFormat>Widescreen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Wingdings</vt:lpstr>
      <vt:lpstr>Wingdings 3</vt:lpstr>
      <vt:lpstr>Ion</vt:lpstr>
      <vt:lpstr>“Road to Salvation”</vt:lpstr>
      <vt:lpstr>PowerPoint Presentation</vt:lpstr>
      <vt:lpstr>PowerPoint Presentation</vt:lpstr>
      <vt:lpstr>PowerPoint Presentation</vt:lpstr>
      <vt:lpstr>The Truth – </vt:lpstr>
      <vt:lpstr>Past   Present   Future</vt:lpstr>
      <vt:lpstr>The Life:          God  Jesus   Man</vt:lpstr>
      <vt:lpstr>Jesus’ Purpose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6</cp:revision>
  <dcterms:created xsi:type="dcterms:W3CDTF">2025-01-10T03:21:30Z</dcterms:created>
  <dcterms:modified xsi:type="dcterms:W3CDTF">2025-01-18T07:22:38Z</dcterms:modified>
</cp:coreProperties>
</file>