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91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23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02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8819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096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57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71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8913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20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764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87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91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9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59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283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5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3336B24-2D76-4262-A1B9-BB74ED14761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770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705FD-D5CA-6F35-AFEF-110B247320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8000" dirty="0"/>
              <a:t>I</a:t>
            </a:r>
            <a:br>
              <a:rPr lang="en-US" sz="8000" dirty="0"/>
            </a:br>
            <a:r>
              <a:rPr lang="en-US" sz="8000" dirty="0"/>
              <a:t>Do</a:t>
            </a:r>
            <a:br>
              <a:rPr lang="en-US" sz="8000" dirty="0"/>
            </a:br>
            <a:r>
              <a:rPr lang="en-US" sz="8000" dirty="0"/>
              <a:t>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FC68C6-7EBF-AAC6-55D4-A28424AA28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4BF3BD8-9CF8-B120-79AE-BF733B3F87A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480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2443D-916F-F6DD-D78F-9D8EF0BB5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95199-4A4F-D3D7-265A-50E3FF90E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277817" cy="419548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500" dirty="0"/>
              <a:t>Scripture Reading: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7000" dirty="0"/>
              <a:t>Lamentations 3:55-57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9DCDBD-7D2C-0FA1-142A-B931DE2733E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178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6BEB2-757E-B65D-B631-632B550C4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dirty="0"/>
              <a:t>1.  </a:t>
            </a:r>
            <a:r>
              <a:rPr lang="en-US" sz="5000" b="1" dirty="0"/>
              <a:t>I</a:t>
            </a:r>
            <a:r>
              <a:rPr lang="en-US" sz="5000" dirty="0"/>
              <a:t>  (me):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1F9B2-1F08-89FD-7112-4DF1EC0A1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722980"/>
            <a:ext cx="9240978" cy="453438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5000" dirty="0"/>
              <a:t>God’s Name motivates me to call upon Him from my pit.</a:t>
            </a:r>
          </a:p>
          <a:p>
            <a:pPr lvl="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dirty="0"/>
              <a:t>Lam. 3:55</a:t>
            </a:r>
          </a:p>
          <a:p>
            <a:pPr lvl="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dirty="0"/>
              <a:t>Psalm 9:10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2E6D1F-1B83-FB43-47EC-CA002771E8E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512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E6789-1E10-C016-5F8D-2CAC57672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2BBB8-292D-EA87-ACEB-7BF833E2E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dirty="0"/>
              <a:t>2.  </a:t>
            </a:r>
            <a:r>
              <a:rPr lang="en-US" sz="5000" b="1" dirty="0"/>
              <a:t>You</a:t>
            </a:r>
            <a:r>
              <a:rPr lang="en-US" sz="5000" dirty="0"/>
              <a:t>  (God):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D02E2-E77E-EC38-CC7D-3F3B610DD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722980"/>
            <a:ext cx="9240978" cy="453438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5000" dirty="0"/>
              <a:t>God’s response to my call from my pit is certain.</a:t>
            </a:r>
          </a:p>
          <a:p>
            <a:pPr lvl="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dirty="0"/>
              <a:t>Lam. 3:56</a:t>
            </a:r>
          </a:p>
          <a:p>
            <a:pPr lvl="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dirty="0"/>
              <a:t>Psalm 18:6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78FD3E-46B1-C761-678A-E3EF7811287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484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F739E-9D52-E9F2-FA55-F03F80867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A669C-0B68-D481-9DA5-709F49433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dirty="0"/>
              <a:t>3.  </a:t>
            </a:r>
            <a:r>
              <a:rPr lang="en-US" sz="5000" b="1" dirty="0"/>
              <a:t>Do</a:t>
            </a:r>
            <a:r>
              <a:rPr lang="en-US" sz="5000" dirty="0"/>
              <a:t>  (action):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A37DA-9BE8-229F-0FF5-08950992E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722980"/>
            <a:ext cx="9240978" cy="453438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5000" dirty="0"/>
              <a:t>God calls me to action from my pit.</a:t>
            </a:r>
          </a:p>
          <a:p>
            <a:pPr lvl="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dirty="0"/>
              <a:t>Lam. 3:57</a:t>
            </a:r>
          </a:p>
          <a:p>
            <a:pPr lvl="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dirty="0"/>
              <a:t>Psalm 34:4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EBFE4C-F82A-FDE4-88CD-DFEC6261DB3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1676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65</TotalTime>
  <Words>75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I Do You</vt:lpstr>
      <vt:lpstr>PowerPoint Presentation</vt:lpstr>
      <vt:lpstr>1.  I  (me):</vt:lpstr>
      <vt:lpstr>2.  You  (God):</vt:lpstr>
      <vt:lpstr>3.  Do  (action):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4</cp:revision>
  <dcterms:created xsi:type="dcterms:W3CDTF">2025-01-10T03:21:30Z</dcterms:created>
  <dcterms:modified xsi:type="dcterms:W3CDTF">2025-02-02T10:33:57Z</dcterms:modified>
</cp:coreProperties>
</file>