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9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2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02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8819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96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57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71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91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2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6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8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9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9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5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8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5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3336B24-2D76-4262-A1B9-BB74ED147614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77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BEB2-757E-B65D-B631-632B550C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/>
              <a:t>The “</a:t>
            </a:r>
            <a:r>
              <a:rPr lang="en-US" sz="50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BEAT</a:t>
            </a:r>
            <a:r>
              <a:rPr lang="en-US" sz="5000" b="1" dirty="0"/>
              <a:t>” That Moves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1F9B2-1F08-89FD-7112-4DF1EC0A1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438" y="1470582"/>
            <a:ext cx="10096106" cy="49347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7400" b="1" u="sng" dirty="0">
                <a:solidFill>
                  <a:schemeClr val="bg2">
                    <a:lumMod val="60000"/>
                    <a:lumOff val="40000"/>
                  </a:schemeClr>
                </a:solidFill>
              </a:rPr>
              <a:t>B</a:t>
            </a:r>
            <a:r>
              <a:rPr lang="en-US" sz="5900" dirty="0"/>
              <a:t>eating of Jesus.   (Isaiah 52:14)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7300" b="1" u="sng" dirty="0">
                <a:solidFill>
                  <a:schemeClr val="bg2">
                    <a:lumMod val="60000"/>
                    <a:lumOff val="40000"/>
                  </a:schemeClr>
                </a:solidFill>
              </a:rPr>
              <a:t>E</a:t>
            </a:r>
            <a:r>
              <a:rPr lang="en-US" sz="5900" dirty="0"/>
              <a:t>mpty Tomb of Jesus.   (Matthew 28:6)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7300" b="1" u="sng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</a:t>
            </a:r>
            <a:r>
              <a:rPr lang="en-US" sz="5900" dirty="0"/>
              <a:t>ppearances of Jesus.   (1 Corinthians 15:3-8)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7400" b="1" u="sng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5900" dirty="0"/>
              <a:t>ransformed Lives of Jesus. (Luke 19:8)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5900" u="sng" dirty="0">
                <a:solidFill>
                  <a:schemeClr val="bg2">
                    <a:lumMod val="40000"/>
                    <a:lumOff val="60000"/>
                  </a:schemeClr>
                </a:solidFill>
              </a:rPr>
              <a:t>Application</a:t>
            </a:r>
            <a:r>
              <a:rPr lang="en-US" sz="59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5300" dirty="0"/>
              <a:t>The reality of the bodily resurrection of Jesus moves Christians to live like Jesus lived.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2E6D1F-1B83-FB43-47EC-CA002771E8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128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89</TotalTime>
  <Words>60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Ion</vt:lpstr>
      <vt:lpstr>The “BEAT” That Moves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9</cp:revision>
  <dcterms:created xsi:type="dcterms:W3CDTF">2025-01-10T03:21:30Z</dcterms:created>
  <dcterms:modified xsi:type="dcterms:W3CDTF">2025-04-20T01:01:44Z</dcterms:modified>
</cp:coreProperties>
</file>