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6" y="1304863"/>
            <a:ext cx="10676965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“A Life That Points to Christ”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9633" y="3227294"/>
            <a:ext cx="9592732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1 Peter 2:11-12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1294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44979-58C6-B89C-8C3B-8666BA90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57" y="1382023"/>
            <a:ext cx="10125636" cy="1887950"/>
          </a:xfrm>
        </p:spPr>
        <p:txBody>
          <a:bodyPr>
            <a:normAutofit fontScale="90000"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I. Our Identity — We Are a Foreign Witness (v. 11a)</a:t>
            </a:r>
            <a:b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BE5A3-BBA5-A48D-3A7F-D44F9424C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3269973"/>
            <a:ext cx="8596668" cy="860400"/>
          </a:xfrm>
        </p:spPr>
        <p:txBody>
          <a:bodyPr/>
          <a:lstStyle/>
          <a:p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  We are Beloved-Sojourners and Exiles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094B8C2-7ECD-9331-B0D0-9449B6B728F4}"/>
              </a:ext>
            </a:extLst>
          </p:cNvPr>
          <p:cNvSpPr txBox="1">
            <a:spLocks/>
          </p:cNvSpPr>
          <p:nvPr/>
        </p:nvSpPr>
        <p:spPr>
          <a:xfrm>
            <a:off x="1673866" y="4130373"/>
            <a:ext cx="7973864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i="1" dirty="0">
                <a:solidFill>
                  <a:schemeClr val="tx1"/>
                </a:solidFill>
                <a:latin typeface="Garamond" panose="02020404030301010803" pitchFamily="18" charset="0"/>
              </a:rPr>
              <a:t>Our citizenship is in heaven (Philippians 3:20).</a:t>
            </a: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9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FA40AF-886F-C554-8A84-3192AA537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21A4B8-17AE-A135-A95C-C9AC044D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726" y="1499066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II. A Fighting Witness (v. 11b)</a:t>
            </a:r>
            <a:b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3DE218-EF28-BC1C-AD9E-C7F2C1510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834" y="3387016"/>
            <a:ext cx="8596668" cy="860400"/>
          </a:xfrm>
        </p:spPr>
        <p:txBody>
          <a:bodyPr/>
          <a:lstStyle/>
          <a:p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  We war against the flesh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ED87C2D-516D-9762-778F-6424B296CFDE}"/>
              </a:ext>
            </a:extLst>
          </p:cNvPr>
          <p:cNvSpPr txBox="1">
            <a:spLocks/>
          </p:cNvSpPr>
          <p:nvPr/>
        </p:nvSpPr>
        <p:spPr>
          <a:xfrm>
            <a:off x="1640638" y="4247416"/>
            <a:ext cx="7973864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i="1" dirty="0">
                <a:solidFill>
                  <a:schemeClr val="tx1"/>
                </a:solidFill>
                <a:latin typeface="Garamond" panose="02020404030301010803" pitchFamily="18" charset="0"/>
              </a:rPr>
              <a:t>The greatest battle is within the heart.</a:t>
            </a: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8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AB9A68-EAE7-ED75-A9CF-D01BAA907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BE18F6-241F-1895-013A-45B22BF1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541050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III. We Are a Present Witness (v. 12a)</a:t>
            </a:r>
            <a:b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EC2D5-1D8E-FDFC-741C-3A929997F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184" y="3429000"/>
            <a:ext cx="8596668" cy="860400"/>
          </a:xfrm>
        </p:spPr>
        <p:txBody>
          <a:bodyPr/>
          <a:lstStyle/>
          <a:p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  Living beautifully among the world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C4D2DD5-CEC2-BD65-BC90-53781FF5C2CD}"/>
              </a:ext>
            </a:extLst>
          </p:cNvPr>
          <p:cNvSpPr txBox="1">
            <a:spLocks/>
          </p:cNvSpPr>
          <p:nvPr/>
        </p:nvSpPr>
        <p:spPr>
          <a:xfrm>
            <a:off x="1653988" y="4289400"/>
            <a:ext cx="7973864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tx1"/>
                </a:solidFill>
                <a:latin typeface="Garamond" panose="02020404030301010803" pitchFamily="18" charset="0"/>
              </a:rPr>
              <a:t>Our conduct preaches before our words do.</a:t>
            </a:r>
            <a:endParaRPr lang="en-US" sz="3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34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878FD7-44C5-12F2-301F-72484B05F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F16FDE-3D08-0B09-6B0B-0E8EB357D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541050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IV. A Patient Witness (v. 12b)</a:t>
            </a:r>
            <a:b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B85B30-81CE-4743-62E5-94452B4F3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184" y="3429000"/>
            <a:ext cx="8596668" cy="860400"/>
          </a:xfrm>
        </p:spPr>
        <p:txBody>
          <a:bodyPr/>
          <a:lstStyle/>
          <a:p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A.  Trusting God for the day of Christ’s visitation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E808F54-BB0E-64CE-8AC9-ECCA1812C1C2}"/>
              </a:ext>
            </a:extLst>
          </p:cNvPr>
          <p:cNvSpPr txBox="1">
            <a:spLocks/>
          </p:cNvSpPr>
          <p:nvPr/>
        </p:nvSpPr>
        <p:spPr>
          <a:xfrm>
            <a:off x="1653988" y="4289400"/>
            <a:ext cx="7973864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tx1"/>
                </a:solidFill>
                <a:latin typeface="Garamond" panose="02020404030301010803" pitchFamily="18" charset="0"/>
              </a:rPr>
              <a:t>God will use our witness for His glory----Some will believe. All will glorify Christ.</a:t>
            </a:r>
            <a:endParaRPr lang="en-US" sz="3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8185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144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Garamond</vt:lpstr>
      <vt:lpstr>Trebuchet MS</vt:lpstr>
      <vt:lpstr>Wingdings 3</vt:lpstr>
      <vt:lpstr>Facet</vt:lpstr>
      <vt:lpstr>“A Life That Points to Christ”</vt:lpstr>
      <vt:lpstr>I. Our Identity — We Are a Foreign Witness (v. 11a) </vt:lpstr>
      <vt:lpstr>II. A Fighting Witness (v. 11b) </vt:lpstr>
      <vt:lpstr>III. We Are a Present Witness (v. 12a) </vt:lpstr>
      <vt:lpstr>IV. A Patient Witness (v. 12b)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1</cp:revision>
  <dcterms:created xsi:type="dcterms:W3CDTF">2025-11-15T05:39:45Z</dcterms:created>
  <dcterms:modified xsi:type="dcterms:W3CDTF">2025-11-15T06:33:23Z</dcterms:modified>
</cp:coreProperties>
</file>