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0"/>
  </p:notesMasterIdLst>
  <p:sldIdLst>
    <p:sldId id="256" r:id="rId2"/>
    <p:sldId id="326" r:id="rId3"/>
    <p:sldId id="331" r:id="rId4"/>
    <p:sldId id="340" r:id="rId5"/>
    <p:sldId id="341" r:id="rId6"/>
    <p:sldId id="342" r:id="rId7"/>
    <p:sldId id="343" r:id="rId8"/>
    <p:sldId id="33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99663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EAD11-124D-4D29-8870-2DB990BF4A1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D109B-E9E6-4698-AECB-ABA1971BA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85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1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039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24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277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33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18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1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95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9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4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D2E8-540B-42C2-A16E-E8BFA397D04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A4D4BB-AAAD-4191-AAED-7217B8809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1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61E63-9FE2-1F75-4344-AEA3E0245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7" y="1480514"/>
            <a:ext cx="9521073" cy="2298949"/>
          </a:xfrm>
        </p:spPr>
        <p:txBody>
          <a:bodyPr>
            <a:noAutofit/>
          </a:bodyPr>
          <a:lstStyle/>
          <a:p>
            <a:pPr algn="ctr"/>
            <a:r>
              <a:rPr lang="en-US" sz="6500" b="1" dirty="0">
                <a:solidFill>
                  <a:schemeClr val="tx1"/>
                </a:solidFill>
                <a:latin typeface="Garamond" panose="02020404030301010803" pitchFamily="18" charset="0"/>
              </a:rPr>
              <a:t>“The Lord Jesus Teaches Us How to Do Missions”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FFA4F8-68F1-74D5-9E75-0A8C79D28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2188" y="3975980"/>
            <a:ext cx="5745330" cy="1731435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Garamond" panose="02020404030301010803" pitchFamily="18" charset="0"/>
              </a:rPr>
              <a:t>Mark 1:14-45</a:t>
            </a:r>
          </a:p>
          <a:p>
            <a:pPr marL="0" indent="0" algn="ctr">
              <a:buNone/>
            </a:pPr>
            <a:r>
              <a:rPr lang="en-US" sz="2000" dirty="0">
                <a:solidFill>
                  <a:schemeClr val="tx1"/>
                </a:solidFill>
                <a:latin typeface="Garamond" panose="02020404030301010803" pitchFamily="18" charset="0"/>
              </a:rPr>
              <a:t>Pew Bible, New Testament pp. 1063-1064</a:t>
            </a:r>
          </a:p>
        </p:txBody>
      </p:sp>
    </p:spTree>
    <p:extLst>
      <p:ext uri="{BB962C8B-B14F-4D97-AF65-F5344CB8AC3E}">
        <p14:creationId xmlns:p14="http://schemas.microsoft.com/office/powerpoint/2010/main" val="2349295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5EABB4-1BD0-DBEA-75A7-8B4BCAC21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80A781-A3AF-81F7-8609-B9036D84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746321"/>
            <a:ext cx="10116716" cy="3830067"/>
          </a:xfrm>
        </p:spPr>
        <p:txBody>
          <a:bodyPr>
            <a:noAutofit/>
          </a:bodyPr>
          <a:lstStyle/>
          <a:p>
            <a:pPr algn="ctr"/>
            <a:r>
              <a:rPr lang="en-US" sz="4500" b="1" u="sng" dirty="0">
                <a:solidFill>
                  <a:schemeClr val="tx1"/>
                </a:solidFill>
                <a:latin typeface="Garamond" panose="02020404030301010803" pitchFamily="18" charset="0"/>
              </a:rPr>
              <a:t>Theme: </a:t>
            </a:r>
            <a:b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The way of the Lord Jesus for evangelism is the will and way of God for each of us.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00512-A811-C802-BE78-F308065E4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4865511"/>
            <a:ext cx="9808009" cy="153529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B3ECB4F-B892-05F9-097E-B5CF7F4A96E2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67CA4B6E-ED41-445C-BBDC-9955362DB26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957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25910-0F0C-ADE2-3FD4-81A3045F0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9766B9-5965-2517-10E8-5C87C3657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2402333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1.	The Message of the Gospel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10D78-6A57-DEF0-582E-B1B8AA71F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980267"/>
            <a:ext cx="9808009" cy="342053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Mark 1:14-15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9639535-2BB4-3FC6-7A81-AFFE971CF5B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144524F7-3538-76FD-A3F9-3B6D26B82708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924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AEA99-8F0E-0605-3200-F64AA90A4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831E6F-0D10-99DD-D6EF-B871B9129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2402333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2.	The Method of Discipling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398DE9-FA34-209A-76AD-5C479C59F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980267"/>
            <a:ext cx="9808009" cy="342053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Mark 1:16-20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369A6A8-428C-CCE8-3D0F-CD1B84D7C82C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5E0E744C-7CEA-5CB7-DE1C-D505E395AB0F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18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092EA-39AE-E1F0-0A7C-F412F549A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79CB8E-1909-00A6-62DC-1B9393EE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2402333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3.	The Matter of Authority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35C6AD-B469-267B-80FD-818A575AB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980267"/>
            <a:ext cx="9808009" cy="342053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Mark 1:21-34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1AA457A-7FD4-7392-C8CB-99B371B75A45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F62B21E2-7FF4-D8E2-05EC-A22E94323020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8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210D4-811E-C335-B4D1-63864C531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4AAA95-B6BC-CA5C-F3FF-47810DD0C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2402333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4.	The Means of Mission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756369-4A6B-20A3-C393-12AF0188A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980267"/>
            <a:ext cx="9808009" cy="342053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Mark 1:35-39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890440F-6EF8-A632-4ED7-570DD37B3049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294DA19C-124D-C92B-9F93-DC7B8157CDEC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0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96452-3DF5-30EB-32DF-ADFA2FE63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03AB18-BA73-CC46-A00B-F9812502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199"/>
            <a:ext cx="10116716" cy="2402333"/>
          </a:xfrm>
        </p:spPr>
        <p:txBody>
          <a:bodyPr>
            <a:noAutofit/>
          </a:bodyPr>
          <a:lstStyle/>
          <a:p>
            <a:r>
              <a:rPr lang="en-US" sz="4500" b="1" dirty="0">
                <a:solidFill>
                  <a:schemeClr val="tx1"/>
                </a:solidFill>
                <a:latin typeface="Garamond" panose="02020404030301010803" pitchFamily="18" charset="0"/>
              </a:rPr>
              <a:t>5.	The Moment of Salvation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A26240-92C8-D795-03D5-E3DDE6B2BA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2980267"/>
            <a:ext cx="9808009" cy="3420534"/>
          </a:xfrm>
        </p:spPr>
        <p:txBody>
          <a:bodyPr>
            <a:noAutofit/>
          </a:bodyPr>
          <a:lstStyle/>
          <a:p>
            <a:pPr lvl="0">
              <a:buSzPct val="100000"/>
            </a:pPr>
            <a:r>
              <a:rPr lang="en-US" sz="3300" b="1" i="1" dirty="0">
                <a:solidFill>
                  <a:schemeClr val="tx1"/>
                </a:solidFill>
                <a:latin typeface="Garamond" panose="02020404030301010803" pitchFamily="18" charset="0"/>
              </a:rPr>
              <a:t>Mark 1:40-45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A7B3E25-5A9F-4810-EFD8-606A7F4DD6B3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C8E10140-969A-5F55-A09C-DA1D2FA2B8EB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98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8525D-8637-0F96-F2A6-803E3BB2B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44E233-455E-FB78-B2A9-5DBF0FD2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38" y="457200"/>
            <a:ext cx="10116716" cy="860400"/>
          </a:xfrm>
        </p:spPr>
        <p:txBody>
          <a:bodyPr>
            <a:noAutofit/>
          </a:bodyPr>
          <a:lstStyle/>
          <a:p>
            <a:r>
              <a:rPr lang="en-US" b="1" u="sng" dirty="0">
                <a:solidFill>
                  <a:schemeClr val="tx1"/>
                </a:solidFill>
                <a:latin typeface="Garamond" panose="02020404030301010803" pitchFamily="18" charset="0"/>
              </a:rPr>
              <a:t>Application: </a:t>
            </a:r>
            <a:r>
              <a:rPr lang="en-US" b="1" dirty="0">
                <a:solidFill>
                  <a:schemeClr val="tx1"/>
                </a:solidFill>
                <a:latin typeface="Garamond" panose="02020404030301010803" pitchFamily="18" charset="0"/>
              </a:rPr>
              <a:t>[that is, What Am I to Do?]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DEE004-F4FB-7D71-2480-AED81EF6D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4479" y="1317601"/>
            <a:ext cx="9243565" cy="5083200"/>
          </a:xfrm>
        </p:spPr>
        <p:txBody>
          <a:bodyPr>
            <a:noAutofit/>
          </a:bodyPr>
          <a:lstStyle/>
          <a:p>
            <a:pPr lvl="0">
              <a:buSzPct val="100000"/>
            </a:pPr>
            <a:endParaRPr lang="en-US" sz="1500" b="1" i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742950" lvl="0" indent="-74295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Be clear that you understand the gospel message and it’s meaning for not only your present life, but your eternal life. </a:t>
            </a:r>
          </a:p>
          <a:p>
            <a:pPr marL="742950" lvl="0" indent="-74295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Become who God called you to be.  Example, a fisher of men. </a:t>
            </a:r>
          </a:p>
          <a:p>
            <a:pPr marL="742950" lvl="0" indent="-74295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Learn the teaching of the Lord Jesus - the source of spiritual authority. </a:t>
            </a:r>
          </a:p>
          <a:p>
            <a:pPr marL="742950" lvl="0" indent="-74295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Pray. Practice, and practice and practice prayer. </a:t>
            </a:r>
          </a:p>
          <a:p>
            <a:pPr marL="742950" lvl="0" indent="-742950"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sz="2500" b="1" dirty="0">
                <a:solidFill>
                  <a:schemeClr val="tx1"/>
                </a:solidFill>
                <a:latin typeface="Garamond" panose="02020404030301010803" pitchFamily="18" charset="0"/>
              </a:rPr>
              <a:t>Expect God to show the power of God in the work of salvation. </a:t>
            </a: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lvl="0">
              <a:buSzPct val="100000"/>
            </a:pPr>
            <a:endParaRPr lang="en-US" sz="33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1AF8406-695A-FEAA-EBCA-852B1A62C95D}"/>
              </a:ext>
            </a:extLst>
          </p:cNvPr>
          <p:cNvSpPr txBox="1">
            <a:spLocks/>
          </p:cNvSpPr>
          <p:nvPr/>
        </p:nvSpPr>
        <p:spPr>
          <a:xfrm>
            <a:off x="1673866" y="3072644"/>
            <a:ext cx="7973864" cy="19655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E9DE25B-84D8-AB93-42A2-E5DB97921E37}"/>
              </a:ext>
            </a:extLst>
          </p:cNvPr>
          <p:cNvSpPr txBox="1">
            <a:spLocks/>
          </p:cNvSpPr>
          <p:nvPr/>
        </p:nvSpPr>
        <p:spPr>
          <a:xfrm>
            <a:off x="1051062" y="5251278"/>
            <a:ext cx="8596668" cy="860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0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endParaRPr lang="en-US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984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1051</TotalTime>
  <Words>178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Garamond</vt:lpstr>
      <vt:lpstr>Trebuchet MS</vt:lpstr>
      <vt:lpstr>Wingdings 3</vt:lpstr>
      <vt:lpstr>Facet</vt:lpstr>
      <vt:lpstr>“The Lord Jesus Teaches Us How to Do Missions”</vt:lpstr>
      <vt:lpstr>Theme:  The way of the Lord Jesus for evangelism is the will and way of God for each of us. </vt:lpstr>
      <vt:lpstr>1. The Message of the Gospel</vt:lpstr>
      <vt:lpstr>2. The Method of Discipling</vt:lpstr>
      <vt:lpstr>3. The Matter of Authority</vt:lpstr>
      <vt:lpstr>4. The Means of Mission</vt:lpstr>
      <vt:lpstr>5. The Moment of Salvation</vt:lpstr>
      <vt:lpstr>Application: [that is, What Am I to Do?]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27</cp:revision>
  <dcterms:created xsi:type="dcterms:W3CDTF">2025-11-15T05:39:45Z</dcterms:created>
  <dcterms:modified xsi:type="dcterms:W3CDTF">2026-03-08T13:22:17Z</dcterms:modified>
</cp:coreProperties>
</file>