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1"/>
  </p:notesMasterIdLst>
  <p:sldIdLst>
    <p:sldId id="256" r:id="rId2"/>
    <p:sldId id="272" r:id="rId3"/>
    <p:sldId id="333" r:id="rId4"/>
    <p:sldId id="340" r:id="rId5"/>
    <p:sldId id="337" r:id="rId6"/>
    <p:sldId id="341" r:id="rId7"/>
    <p:sldId id="342" r:id="rId8"/>
    <p:sldId id="343" r:id="rId9"/>
    <p:sldId id="33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“The Joy of Gospel Unity”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2:1-4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Union with Christ produces humility that protects the unity of the church.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758DC-425F-8F05-B081-25E469D1F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015D14-A194-2DD9-322D-02D0A048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 Remember What You Share in Christ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09FBFB-9037-CA73-781F-4FDA54D89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2:1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Encouragement in Christ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Comfort from Love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Fellowship of the Spirit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Affection and Mercy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0DCE74A-6C10-A98E-B20D-0CE2E96B33E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B8380BB-F84C-BF6A-3F58-4295551FF79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08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80E77-9894-0166-2A05-3EB115624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0AE250-4E76-2098-B97F-F68A05755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Key Truth: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0B1E6E-D493-6CD8-B274-DB1240F74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When believers remember what they share in Christ, unity becomes something we protect, not something we manufacture.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E32D564-AD1F-57A3-4538-82E7B669C86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3F79E0D-095C-E464-B872-5D2F884B8CB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6905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AFCAD-05D1-5581-FDC6-9DB2E145C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D24C8D-5150-74A6-8098-DE3D75A2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968399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Pursue the Unity Christ Has Already Created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27945-2F19-040B-D30B-985E9CE5E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28799"/>
            <a:ext cx="11038499" cy="457200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2:2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Foundation of Unity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Four Descriptions of Gospel Unity</a:t>
            </a:r>
          </a:p>
          <a:p>
            <a:pPr marL="1371600" lvl="2" indent="-457200">
              <a:buSzPct val="100000"/>
              <a:buFont typeface="Courier New" panose="02070309020205020404" pitchFamily="49" charset="0"/>
              <a:buChar char="o"/>
            </a:pPr>
            <a:r>
              <a:rPr lang="en-US" sz="2900" b="1" dirty="0">
                <a:solidFill>
                  <a:schemeClr val="tx1"/>
                </a:solidFill>
                <a:latin typeface="Garamond" panose="02020404030301010803" pitchFamily="18" charset="0"/>
              </a:rPr>
              <a:t>Same Mind</a:t>
            </a:r>
          </a:p>
          <a:p>
            <a:pPr marL="1371600" lvl="2" indent="-457200">
              <a:buSzPct val="100000"/>
              <a:buFont typeface="Courier New" panose="02070309020205020404" pitchFamily="49" charset="0"/>
              <a:buChar char="o"/>
            </a:pPr>
            <a:r>
              <a:rPr lang="en-US" sz="2900" b="1" dirty="0">
                <a:solidFill>
                  <a:schemeClr val="tx1"/>
                </a:solidFill>
                <a:latin typeface="Garamond" panose="02020404030301010803" pitchFamily="18" charset="0"/>
              </a:rPr>
              <a:t>Same Love</a:t>
            </a:r>
          </a:p>
          <a:p>
            <a:pPr marL="1371600" lvl="2" indent="-457200">
              <a:buSzPct val="100000"/>
              <a:buFont typeface="Courier New" panose="02070309020205020404" pitchFamily="49" charset="0"/>
              <a:buChar char="o"/>
            </a:pPr>
            <a:r>
              <a:rPr lang="en-US" sz="2900" b="1" dirty="0">
                <a:solidFill>
                  <a:schemeClr val="tx1"/>
                </a:solidFill>
                <a:latin typeface="Garamond" panose="02020404030301010803" pitchFamily="18" charset="0"/>
              </a:rPr>
              <a:t>Full Accord (One Soul)</a:t>
            </a:r>
          </a:p>
          <a:p>
            <a:pPr marL="1371600" lvl="2" indent="-457200">
              <a:buSzPct val="100000"/>
              <a:buFont typeface="Courier New" panose="02070309020205020404" pitchFamily="49" charset="0"/>
              <a:buChar char="o"/>
            </a:pPr>
            <a:r>
              <a:rPr lang="en-US" sz="2900" b="1" dirty="0">
                <a:solidFill>
                  <a:schemeClr val="tx1"/>
                </a:solidFill>
                <a:latin typeface="Garamond" panose="02020404030301010803" pitchFamily="18" charset="0"/>
              </a:rPr>
              <a:t>One Mind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EAD839-78BC-2739-358B-132523D0DB3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F35851C-0C08-16F3-0D5E-771EBEE2C5E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51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73FB3-F201-012E-9B15-290E7C840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3517DA-C729-1FDC-663C-B0B030DD2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3. Humility Protects the Unity of the Church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CB1C1-F799-3E80-AAC5-B0CA4653C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2:3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Two Dangers to Unity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Problem of Pain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7BDF319-FE69-1C01-D683-DB97D006E9A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B8057FA-D16A-F026-9A77-4AB91FC6456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89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C89B6-32E1-40CA-DD14-EB7189567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225FEB-5945-D204-0CCA-261D8C068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Key Truth: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85783-242F-06A5-2EEB-2CED1A8AD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Pride poisons unity because it competes for glory. Humility protects unity because it gladly gives glory away.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D60351E-3CC8-9C61-63BE-91961CD4645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D99F17A-EFEA-61D1-5F4C-E4F655D3B42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75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98785-CFD3-DAF9-E9F4-0C5546C98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1BE1BC-81F8-8DC7-88F4-93547439B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4. Humility Looks to the Interest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0A9E9-2378-DA75-7C94-A1696E5FF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2:4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Example of Christ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Diagnostic Questions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922F56C-87BF-7278-91E7-536B5625BC2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1730B0A-5290-487F-2571-F5B4512FFAC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683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B7264-6FA6-88FF-F529-4B2B3A6BA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9A314F-C159-4345-6501-D899DF7A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Gospel Reminder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5698C-D467-4F2E-E169-46322C64F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When Christ becomes our treasure: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Pride weakens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Love deepens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Unity grows</a:t>
            </a:r>
          </a:p>
          <a:p>
            <a:pPr marL="571500" lvl="0" indent="-571500"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</a:t>
            </a:r>
            <a:r>
              <a:rPr lang="en-US" sz="37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Christ-centered humility is the only soil where true church unity can grow</a:t>
            </a: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6636BC4-2484-BF65-0A19-CBBF7FB3E13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CE8C1C7-4E6A-83F7-FF57-48E9B11E1FA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908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1063</TotalTime>
  <Words>200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Garamond</vt:lpstr>
      <vt:lpstr>Trebuchet MS</vt:lpstr>
      <vt:lpstr>Wingdings</vt:lpstr>
      <vt:lpstr>Wingdings 3</vt:lpstr>
      <vt:lpstr>Facet</vt:lpstr>
      <vt:lpstr>“The Joy of Gospel Unity”</vt:lpstr>
      <vt:lpstr>The Big Idea:</vt:lpstr>
      <vt:lpstr>1. Remember What You Share in Christ</vt:lpstr>
      <vt:lpstr>Key Truth:</vt:lpstr>
      <vt:lpstr>2.  Pursue the Unity Christ Has Already Created</vt:lpstr>
      <vt:lpstr>3. Humility Protects the Unity of the Church</vt:lpstr>
      <vt:lpstr>Key Truth:</vt:lpstr>
      <vt:lpstr>4. Humility Looks to the Interest of Others</vt:lpstr>
      <vt:lpstr>Gospel Reminder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28</cp:revision>
  <dcterms:created xsi:type="dcterms:W3CDTF">2025-11-15T05:39:45Z</dcterms:created>
  <dcterms:modified xsi:type="dcterms:W3CDTF">2026-03-15T09:36:05Z</dcterms:modified>
</cp:coreProperties>
</file>