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notesMasterIdLst>
    <p:notesMasterId r:id="rId12"/>
  </p:notesMasterIdLst>
  <p:sldIdLst>
    <p:sldId id="256" r:id="rId2"/>
    <p:sldId id="272" r:id="rId3"/>
    <p:sldId id="344" r:id="rId4"/>
    <p:sldId id="333" r:id="rId5"/>
    <p:sldId id="337" r:id="rId6"/>
    <p:sldId id="346" r:id="rId7"/>
    <p:sldId id="345" r:id="rId8"/>
    <p:sldId id="342" r:id="rId9"/>
    <p:sldId id="330" r:id="rId10"/>
    <p:sldId id="34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3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60"/>
  </p:normalViewPr>
  <p:slideViewPr>
    <p:cSldViewPr snapToGrid="0">
      <p:cViewPr varScale="1">
        <p:scale>
          <a:sx n="85" d="100"/>
          <a:sy n="85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EAD11-124D-4D29-8870-2DB990BF4A1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D109B-E9E6-4698-AECB-ABA1971BA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85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1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0393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24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277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33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18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1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5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95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09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59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66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2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4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0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D2E8-540B-42C2-A16E-E8BFA397D045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31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  <p:sldLayoutId id="2147483953" r:id="rId12"/>
    <p:sldLayoutId id="2147483954" r:id="rId13"/>
    <p:sldLayoutId id="2147483955" r:id="rId14"/>
    <p:sldLayoutId id="2147483956" r:id="rId15"/>
    <p:sldLayoutId id="214748395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61E63-9FE2-1F75-4344-AEA3E0245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317" y="1480514"/>
            <a:ext cx="9521073" cy="2298949"/>
          </a:xfrm>
        </p:spPr>
        <p:txBody>
          <a:bodyPr>
            <a:noAutofit/>
          </a:bodyPr>
          <a:lstStyle/>
          <a:p>
            <a:pPr algn="ctr"/>
            <a:r>
              <a:rPr lang="en-US" sz="6500" b="1" dirty="0">
                <a:solidFill>
                  <a:schemeClr val="tx1"/>
                </a:solidFill>
                <a:latin typeface="Garamond" panose="02020404030301010803" pitchFamily="18" charset="0"/>
              </a:rPr>
              <a:t>“The Mind of Christ”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FA4F8-68F1-74D5-9E75-0A8C79D28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62188" y="3975980"/>
            <a:ext cx="5745330" cy="1731435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2:5-6</a:t>
            </a:r>
          </a:p>
          <a:p>
            <a:pPr marL="0" indent="0" algn="ctr">
              <a:buNone/>
            </a:pP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Pew Bible, New Testament p. 1248</a:t>
            </a:r>
          </a:p>
        </p:txBody>
      </p:sp>
    </p:spTree>
    <p:extLst>
      <p:ext uri="{BB962C8B-B14F-4D97-AF65-F5344CB8AC3E}">
        <p14:creationId xmlns:p14="http://schemas.microsoft.com/office/powerpoint/2010/main" val="2349295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F1D143-04B8-B28F-4F72-22C5FB0BA2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A2553E4-C5ED-D44C-8E79-AA70B565C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48" y="515251"/>
            <a:ext cx="9823066" cy="1531087"/>
          </a:xfrm>
        </p:spPr>
        <p:txBody>
          <a:bodyPr>
            <a:normAutofit/>
          </a:bodyPr>
          <a:lstStyle/>
          <a:p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Looking Ahead:</a:t>
            </a:r>
            <a:endParaRPr lang="en-US" sz="4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AA0D37-38DB-B0BE-F3EF-D63626F57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148" y="2393879"/>
            <a:ext cx="10025434" cy="300489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2:8</a:t>
            </a:r>
          </a:p>
          <a:p>
            <a:r>
              <a:rPr lang="en-US" sz="4000" b="1" i="1" dirty="0">
                <a:solidFill>
                  <a:schemeClr val="tx1"/>
                </a:solidFill>
                <a:latin typeface="Garamond" panose="02020404030301010803" pitchFamily="18" charset="0"/>
              </a:rPr>
              <a:t> “He humbled Himself by becoming obedient to the point of death… even death on a cross.”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20C9D12-BDB0-9551-DF9C-0C9F33B6A3D7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AutoNum type="arabicPeriod"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A86D1808-3913-48FA-A0C9-0D7BF3FA1D03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457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6DF73-347A-7179-65DF-DB725FE98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919E08-A930-DC42-8243-247F7CE5E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48" y="515251"/>
            <a:ext cx="9823066" cy="1531087"/>
          </a:xfrm>
        </p:spPr>
        <p:txBody>
          <a:bodyPr>
            <a:norm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2:5-6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2F95F2-CC4D-A4C3-5882-A5AC055C5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148" y="2393879"/>
            <a:ext cx="10025434" cy="3004895"/>
          </a:xfrm>
        </p:spPr>
        <p:txBody>
          <a:bodyPr>
            <a:normAutofit/>
          </a:bodyPr>
          <a:lstStyle/>
          <a:p>
            <a:r>
              <a:rPr lang="en-US" sz="4000" b="1" i="1" dirty="0">
                <a:solidFill>
                  <a:schemeClr val="tx1"/>
                </a:solidFill>
                <a:latin typeface="Garamond" panose="02020404030301010803" pitchFamily="18" charset="0"/>
              </a:rPr>
              <a:t>“Have this mind among yourselves, which is yours in Christ Jesus, who, though He was in the form of God, did not count equality with God a thing to be grasped.”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FEB4CE7-833C-055C-56D9-678D1FD9E486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AutoNum type="arabicPeriod"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2F31FD0D-E7E1-E44D-B1F3-E1CEAB694FA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9369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B52FB-4BAC-529B-0123-BB3818BDA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345762-8E80-5AE7-4EE8-80803EDBC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48" y="515252"/>
            <a:ext cx="9823066" cy="1249754"/>
          </a:xfrm>
        </p:spPr>
        <p:txBody>
          <a:bodyPr>
            <a:normAutofit/>
          </a:bodyPr>
          <a:lstStyle/>
          <a:p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The Big </a:t>
            </a:r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Idea</a:t>
            </a:r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:</a:t>
            </a:r>
            <a:endParaRPr lang="en-US" sz="4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EEE912-B6C9-F592-1C56-7C9C321C9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148" y="1765006"/>
            <a:ext cx="10025434" cy="457774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Because Christ did not cling to His divine rights, His humble mind must shape the life of His church.</a:t>
            </a:r>
          </a:p>
          <a:p>
            <a:endParaRPr lang="en-US" sz="4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ctr"/>
            <a:r>
              <a:rPr lang="en-US" sz="4000" b="1" i="1" dirty="0">
                <a:solidFill>
                  <a:schemeClr val="tx1"/>
                </a:solidFill>
                <a:latin typeface="Garamond" panose="02020404030301010803" pitchFamily="18" charset="0"/>
              </a:rPr>
              <a:t>“The path of Christ was down to the cross and up to the throne.”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86E8AB72-4E1F-BAC9-30B3-D07716B49B1A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AutoNum type="arabicPeriod"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39A1C5A3-1054-689D-0DD9-3DA3E85669CC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7416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758DC-425F-8F05-B081-25E469D1F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6015D14-A194-2DD9-322D-02D0A048A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199"/>
            <a:ext cx="10116716" cy="1281289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I.	The Mind of Christ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09FBFB-9037-CA73-781F-4FDA54D89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840089"/>
            <a:ext cx="9808009" cy="4560712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2:5</a:t>
            </a:r>
          </a:p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A mindset that shapes how we live.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A call to humility in the church. 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Unity flows from shared humility.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0DCE74A-6C10-A98E-B20D-0CE2E96B33EF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6B8380BB-F84C-BF6A-3F58-4295551FF79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908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AFCAD-05D1-5581-FDC6-9DB2E145C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D24C8D-5150-74A6-8098-DE3D75A28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679277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II.	The Glory of Christ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A27945-2F19-040B-D30B-985E9CE5E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539677"/>
            <a:ext cx="11038499" cy="4861123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2:6a</a:t>
            </a:r>
          </a:p>
          <a:p>
            <a:pPr lvl="0">
              <a:buSzPct val="100000"/>
            </a:pPr>
            <a:endParaRPr lang="en-US" sz="6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Jesus Christ is fully God.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He possesses the nature and glory of God.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He existed in eternal glory before coming to earth.</a:t>
            </a:r>
          </a:p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Supporting Scriptures: </a:t>
            </a:r>
          </a:p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John 1:1; John 8:38; John 17:5; Hebrews 1:3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4EAD839-78BC-2739-358B-132523D0DB31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3F35851C-0C08-16F3-0D5E-771EBEE2C5E1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251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34D1F-4CB8-16B1-E159-EA84AEFF93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7BD71EF-67B5-2718-6507-CB51D5A67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199"/>
            <a:ext cx="10116716" cy="1281289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III.	The Humility of Christ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49EC5F-00BA-F9E0-7E7E-6DE8CDF644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840089"/>
            <a:ext cx="9808009" cy="4560712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2:6b</a:t>
            </a:r>
          </a:p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Christ did not cling to His rights.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He did not use His position for His own advantage.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He willingly chose the path of humility.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53FCC976-90B7-97E3-D2A0-577312D907B7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D4214E6A-DF43-E3BC-824E-9059A682F733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633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25D49-0E55-C9C7-F7CF-FDE07869B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DABDBDD-A107-4965-97E2-08B701BCB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506276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IV.	The Great Contrast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20AD3B-3C1B-6D6B-75A0-CFB8E44CDF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66676"/>
            <a:ext cx="11038499" cy="5778403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Genesis 3:5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Adam grasped for equality with God.                Christ already possessed equality with God.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Adam grasped upward in pride.                         Christ stepped downward in humility.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Where Adam grasped for glory and brought death. Christ surrendered His glory and brought life.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4824BBCA-BD45-A799-3337-1438F892D24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E49FF0A6-7BD9-AAE6-038B-2E444681195F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978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C89B6-32E1-40CA-DD14-EB7189567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7225FEB-5945-D204-0CCA-261D8C068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48" y="515251"/>
            <a:ext cx="9823066" cy="1531087"/>
          </a:xfrm>
        </p:spPr>
        <p:txBody>
          <a:bodyPr>
            <a:normAutofit/>
          </a:bodyPr>
          <a:lstStyle/>
          <a:p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Key Truth:</a:t>
            </a:r>
            <a:endParaRPr lang="en-US" sz="4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685783-242F-06A5-2EEB-2CED1A8AD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148" y="2393879"/>
            <a:ext cx="10025434" cy="300489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Jesus didn’t hold onto His rights---He humbled Himself to save us.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ED60351E-3CC8-9C61-63BE-91961CD46452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AutoNum type="arabicPeriod"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D99F17A-EFEA-61D1-5F4C-E4F655D3B429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175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B7264-6FA6-88FF-F529-4B2B3A6BA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9A314F-C159-4345-6501-D899DF7AA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200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Application: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C5698C-D467-4F2E-E169-46322C64F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17601"/>
            <a:ext cx="11038499" cy="5083200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Aft>
                <a:spcPts val="600"/>
              </a:spcAft>
              <a:buSzPct val="100000"/>
            </a:pPr>
            <a:r>
              <a:rPr lang="en-US" sz="3700" b="1" i="1" dirty="0">
                <a:solidFill>
                  <a:schemeClr val="tx1"/>
                </a:solidFill>
                <a:latin typeface="Garamond" panose="02020404030301010803" pitchFamily="18" charset="0"/>
              </a:rPr>
              <a:t>“Have this mind among yourselves…”</a:t>
            </a:r>
          </a:p>
          <a:p>
            <a:pPr marL="1028700" lvl="1" indent="-571500"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Where are we clinging to our rights?</a:t>
            </a:r>
          </a:p>
          <a:p>
            <a:pPr marL="1028700" lvl="1" indent="-571500"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Are we willing to take the lower place?</a:t>
            </a:r>
          </a:p>
          <a:p>
            <a:pPr marL="1028700" lvl="1" indent="-571500"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500" b="1" dirty="0">
                <a:solidFill>
                  <a:schemeClr val="tx1"/>
                </a:solidFill>
                <a:latin typeface="Garamond" panose="02020404030301010803" pitchFamily="18" charset="0"/>
              </a:rPr>
              <a:t>Are we walking in the humility of Christ?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E6636BC4-2484-BF65-0A19-CBBF7FB3E13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0CE8C1C7-4E6A-83F7-FF57-48E9B11E1FA6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59083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1113</TotalTime>
  <Words>339</Words>
  <Application>Microsoft Office PowerPoint</Application>
  <PresentationFormat>Widescreen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Garamond</vt:lpstr>
      <vt:lpstr>Trebuchet MS</vt:lpstr>
      <vt:lpstr>Wingdings 3</vt:lpstr>
      <vt:lpstr>Facet</vt:lpstr>
      <vt:lpstr>“The Mind of Christ”</vt:lpstr>
      <vt:lpstr>Philippians 2:5-6</vt:lpstr>
      <vt:lpstr>The Big Idea:</vt:lpstr>
      <vt:lpstr>I. The Mind of Christ </vt:lpstr>
      <vt:lpstr>II. The Glory of Christ </vt:lpstr>
      <vt:lpstr>III. The Humility of Christ</vt:lpstr>
      <vt:lpstr>IV. The Great Contrast </vt:lpstr>
      <vt:lpstr>Key Truth:</vt:lpstr>
      <vt:lpstr>Application:</vt:lpstr>
      <vt:lpstr>Looking Ahead: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Alethea Stamps</dc:creator>
  <cp:lastModifiedBy>Alethea Stamps</cp:lastModifiedBy>
  <cp:revision>29</cp:revision>
  <dcterms:created xsi:type="dcterms:W3CDTF">2025-11-15T05:39:45Z</dcterms:created>
  <dcterms:modified xsi:type="dcterms:W3CDTF">2026-03-22T15:34:34Z</dcterms:modified>
</cp:coreProperties>
</file>