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sldIdLst>
    <p:sldId id="307" r:id="rId2"/>
    <p:sldId id="571" r:id="rId3"/>
    <p:sldId id="3915" r:id="rId4"/>
    <p:sldId id="3914" r:id="rId5"/>
    <p:sldId id="322" r:id="rId6"/>
  </p:sldIdLst>
  <p:sldSz cx="12192000" cy="6858000"/>
  <p:notesSz cx="7099300" cy="9385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71" autoAdjust="0"/>
    <p:restoredTop sz="94660"/>
  </p:normalViewPr>
  <p:slideViewPr>
    <p:cSldViewPr snapToGrid="0">
      <p:cViewPr varScale="1">
        <p:scale>
          <a:sx n="90" d="100"/>
          <a:sy n="90" d="100"/>
        </p:scale>
        <p:origin x="114" y="15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fld id="{867E5A53-2486-4E3A-8424-3F8493DB3F12}" type="datetimeFigureOut">
              <a:rPr lang="en-US" smtClean="0"/>
              <a:t>1/13/2024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2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fld id="{9F14B8F8-0443-4C6A-B857-252263001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90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7A8AF-46BA-495D-A6A9-C4E1AA5DC2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86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4B8F8-0443-4C6A-B857-2522630016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64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4B8F8-0443-4C6A-B857-2522630016E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642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32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ED4976-C005-124C-49C8-239BBCB1128F}"/>
              </a:ext>
            </a:extLst>
          </p:cNvPr>
          <p:cNvSpPr/>
          <p:nvPr userDrawn="1"/>
        </p:nvSpPr>
        <p:spPr>
          <a:xfrm>
            <a:off x="1055716" y="473825"/>
            <a:ext cx="3923608" cy="202830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logo with a cross on it&#10;&#10;Description automatically generated">
            <a:extLst>
              <a:ext uri="{FF2B5EF4-FFF2-40B4-BE49-F238E27FC236}">
                <a16:creationId xmlns:a16="http://schemas.microsoft.com/office/drawing/2014/main" id="{53B2679F-FC95-EBB0-891D-431A4DED7E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46909" y="613901"/>
            <a:ext cx="3407705" cy="174815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4000"/>
            </a:lvl1pPr>
            <a:lvl2pPr>
              <a:buClr>
                <a:schemeClr val="tx1"/>
              </a:buClr>
              <a:defRPr sz="3600"/>
            </a:lvl2pPr>
            <a:lvl3pPr>
              <a:buClr>
                <a:schemeClr val="tx1"/>
              </a:buClr>
              <a:defRPr sz="3200"/>
            </a:lvl3pPr>
            <a:lvl4pPr>
              <a:buClr>
                <a:schemeClr val="tx1"/>
              </a:buClr>
              <a:defRPr sz="2800"/>
            </a:lvl4pPr>
            <a:lvl5pPr>
              <a:buClr>
                <a:schemeClr val="tx1"/>
              </a:buCl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32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4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4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1/13/2024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1/13/2024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1/13/2024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1/13/2024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1/13/2024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32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4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801" y="2925974"/>
            <a:ext cx="11449710" cy="3329581"/>
          </a:xfrm>
        </p:spPr>
        <p:txBody>
          <a:bodyPr/>
          <a:lstStyle/>
          <a:p>
            <a:br>
              <a:rPr lang="en-US" sz="4400" dirty="0"/>
            </a:br>
            <a:br>
              <a:rPr lang="en-US" sz="4000" dirty="0"/>
            </a:br>
            <a:r>
              <a:rPr lang="en-US" sz="1800" dirty="0"/>
              <a:t> </a:t>
            </a: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sz="4000" b="1" dirty="0"/>
              <a:t>The Injustice of this Life</a:t>
            </a:r>
            <a:br>
              <a:rPr lang="en-US" sz="4000" b="1" dirty="0"/>
            </a:br>
            <a:r>
              <a:rPr lang="en-US" sz="4000" b="1" dirty="0"/>
              <a:t>Matthew 14:1-12</a:t>
            </a:r>
            <a:br>
              <a:rPr lang="en-US" sz="4000" b="1" dirty="0"/>
            </a:br>
            <a:br>
              <a:rPr lang="en-US" sz="4400" b="1" dirty="0"/>
            </a:br>
            <a:r>
              <a:rPr lang="en-US" sz="4000" b="1" dirty="0"/>
              <a:t>Pastor Sam</a:t>
            </a:r>
            <a:br>
              <a:rPr lang="en-US" sz="4000" b="1" dirty="0"/>
            </a:br>
            <a:r>
              <a:rPr lang="en-US" sz="4000" b="1" dirty="0"/>
              <a:t>January 14, 2023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11432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>
            <a:extLst>
              <a:ext uri="{FF2B5EF4-FFF2-40B4-BE49-F238E27FC236}">
                <a16:creationId xmlns:a16="http://schemas.microsoft.com/office/drawing/2014/main" id="{32454A55-8D0E-4288-BA8C-0F28467A2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2716DD-F5F3-430D-BFCF-5E702467F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 b="1"/>
              <a:t>Scripture Reading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BF945A-4452-4881-AF25-582DE1943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924298"/>
            <a:ext cx="12192417" cy="29337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7BF02DAB-EEF0-487F-A106-B70843EA6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1695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FECBB-AA81-4985-9C05-58FD5E565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83" y="2543981"/>
            <a:ext cx="5710843" cy="365868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The Injustice of this Life</a:t>
            </a:r>
          </a:p>
          <a:p>
            <a:pPr marL="0" indent="0">
              <a:buNone/>
            </a:pPr>
            <a:endParaRPr lang="en-US" sz="35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Matthew 14:1-12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FA416A-02F5-4763-B73B-06432EE51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1916" y="3220819"/>
            <a:ext cx="5451627" cy="231694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39693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2C362-7EA5-879E-DE2B-99DD8CB11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FC2F0-21FF-7C81-A150-4A65926BB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8ED8EF-2B9A-4EF1-EE62-612B28BFE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952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718AE-EEA0-D2FA-DC92-0DE4649C7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Disciples </a:t>
            </a:r>
            <a:r>
              <a:rPr lang="en-US" dirty="0"/>
              <a:t>need to be prepared for….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B9452-D660-94C5-98EB-FF797CC2A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209801"/>
            <a:ext cx="11545889" cy="4195481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Rejection, persecution, even death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Counting the cost of following Jesus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Trusting in God’s sovereignty </a:t>
            </a:r>
          </a:p>
        </p:txBody>
      </p:sp>
    </p:spTree>
    <p:extLst>
      <p:ext uri="{BB962C8B-B14F-4D97-AF65-F5344CB8AC3E}">
        <p14:creationId xmlns:p14="http://schemas.microsoft.com/office/powerpoint/2010/main" val="215669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 sz="6000" b="1"/>
              <a:t>To God be the glory! 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0577712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53730</TotalTime>
  <Words>78</Words>
  <Application>Microsoft Office PowerPoint</Application>
  <PresentationFormat>Widescreen</PresentationFormat>
  <Paragraphs>16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Wingdings 3</vt:lpstr>
      <vt:lpstr>Ion</vt:lpstr>
      <vt:lpstr>                   The Injustice of this Life Matthew 14:1-12  Pastor Sam January 14, 2023</vt:lpstr>
      <vt:lpstr>Scripture Reading</vt:lpstr>
      <vt:lpstr>PowerPoint Presentation</vt:lpstr>
      <vt:lpstr>Disciples need to be prepared for….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contrarian wisdom of God  Isaiah 55:8-9</dc:title>
  <dc:creator>Samuel Kim</dc:creator>
  <cp:lastModifiedBy>Samuel Kim</cp:lastModifiedBy>
  <cp:revision>105</cp:revision>
  <cp:lastPrinted>2024-01-13T06:58:57Z</cp:lastPrinted>
  <dcterms:created xsi:type="dcterms:W3CDTF">2021-11-19T21:57:39Z</dcterms:created>
  <dcterms:modified xsi:type="dcterms:W3CDTF">2024-01-14T06:53:14Z</dcterms:modified>
</cp:coreProperties>
</file>