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307" r:id="rId2"/>
    <p:sldId id="571" r:id="rId3"/>
    <p:sldId id="3916" r:id="rId4"/>
    <p:sldId id="3917" r:id="rId5"/>
    <p:sldId id="3918" r:id="rId6"/>
    <p:sldId id="322" r:id="rId7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7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1/20/2024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Jesus’s Compassion &amp; Generosity for the shallow crowd</a:t>
            </a:r>
            <a:br>
              <a:rPr lang="en-US" sz="4000" b="1" dirty="0"/>
            </a:br>
            <a:r>
              <a:rPr lang="en-US" sz="4000" b="1" dirty="0"/>
              <a:t>Matthew 14:13-21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January 21,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383" y="2543981"/>
            <a:ext cx="5710843" cy="365868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Jesus’s compassion &amp; generosity for the shallow crowd</a:t>
            </a:r>
          </a:p>
          <a:p>
            <a:pPr marL="0" indent="0">
              <a:buNone/>
            </a:pPr>
            <a:endParaRPr lang="en-US" sz="35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14:1-12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9A314-7997-E0CE-9D1F-E05C24FB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Jesus on the move…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51D20F-7B04-5D30-AFF4-50080FB21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046" y="2031524"/>
            <a:ext cx="508623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Nazareth to Capernaum by foot, then by boat to Bethsaida </a:t>
            </a:r>
            <a:r>
              <a:rPr lang="en-US" sz="3600" dirty="0" err="1"/>
              <a:t>Julias</a:t>
            </a:r>
            <a:r>
              <a:rPr lang="en-US" sz="3600" dirty="0"/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BA8EE4-6C26-181C-3FDC-AF45A7683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157" y="365589"/>
            <a:ext cx="6077798" cy="603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05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81A61-FA6D-F630-C2FD-3F342CF24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passages of scripture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CF27A-6669-D238-BF13-AD4726587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Matthew 14:1-12</a:t>
            </a:r>
          </a:p>
          <a:p>
            <a:r>
              <a:rPr lang="en-US" dirty="0"/>
              <a:t> John 6</a:t>
            </a:r>
          </a:p>
        </p:txBody>
      </p:sp>
    </p:spTree>
    <p:extLst>
      <p:ext uri="{BB962C8B-B14F-4D97-AF65-F5344CB8AC3E}">
        <p14:creationId xmlns:p14="http://schemas.microsoft.com/office/powerpoint/2010/main" val="2080685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5066-FBB0-D9BF-35F3-DDB4B984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take-aways for disciples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264DD-C18E-0B8A-653B-961A9389F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782" y="1466492"/>
            <a:ext cx="11559396" cy="4781908"/>
          </a:xfrm>
        </p:spPr>
        <p:txBody>
          <a:bodyPr>
            <a:normAutofit fontScale="70000" lnSpcReduction="2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/>
              <a:t>We are to be compassionate/loving to all people.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should be wary of the conventional thinking of man.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should expect Jesus to put us in impossible situations.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should prioritize meeting others needs ahead of our own.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must prioritize Kingdom work.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should always do things in an orderly manner.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should be generous and not stingy.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must be prepared to do our part.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should not be wasteful. 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We should </a:t>
            </a:r>
            <a:r>
              <a:rPr lang="en-US"/>
              <a:t>expect persecution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966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53792</TotalTime>
  <Words>179</Words>
  <Application>Microsoft Office PowerPoint</Application>
  <PresentationFormat>Widescreen</PresentationFormat>
  <Paragraphs>28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</vt:lpstr>
      <vt:lpstr>                   Jesus’s Compassion &amp; Generosity for the shallow crowd Matthew 14:13-21  Pastor Sam January 21, 2023</vt:lpstr>
      <vt:lpstr>Scripture Reading</vt:lpstr>
      <vt:lpstr>Jesus on the move…</vt:lpstr>
      <vt:lpstr>Key passages of scripture</vt:lpstr>
      <vt:lpstr>Key take-aways for disciples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106</cp:revision>
  <cp:lastPrinted>2024-01-13T06:58:57Z</cp:lastPrinted>
  <dcterms:created xsi:type="dcterms:W3CDTF">2021-11-19T21:57:39Z</dcterms:created>
  <dcterms:modified xsi:type="dcterms:W3CDTF">2024-01-21T05:08:56Z</dcterms:modified>
</cp:coreProperties>
</file>