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307" r:id="rId2"/>
    <p:sldId id="571" r:id="rId3"/>
    <p:sldId id="3924" r:id="rId4"/>
    <p:sldId id="3925" r:id="rId5"/>
    <p:sldId id="3929" r:id="rId6"/>
    <p:sldId id="3926" r:id="rId7"/>
    <p:sldId id="3930" r:id="rId8"/>
    <p:sldId id="3927" r:id="rId9"/>
    <p:sldId id="322" r:id="rId10"/>
  </p:sldIdLst>
  <p:sldSz cx="12192000" cy="6858000"/>
  <p:notesSz cx="7099300" cy="9385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BD50D9-626E-4047-9556-00F9A8CDFED2}" v="3" dt="2024-02-16T21:29:48.7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71" autoAdjust="0"/>
    <p:restoredTop sz="94660"/>
  </p:normalViewPr>
  <p:slideViewPr>
    <p:cSldViewPr snapToGrid="0">
      <p:cViewPr varScale="1">
        <p:scale>
          <a:sx n="92" d="100"/>
          <a:sy n="92" d="100"/>
        </p:scale>
        <p:origin x="82" y="1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fld id="{867E5A53-2486-4E3A-8424-3F8493DB3F12}" type="datetimeFigureOut">
              <a:rPr lang="en-US" smtClean="0"/>
              <a:t>2/17/2024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2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fld id="{9F14B8F8-0443-4C6A-B857-252263001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90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7A8AF-46BA-495D-A6A9-C4E1AA5DC2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86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14B8F8-0443-4C6A-B857-2522630016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64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14B8F8-0443-4C6A-B857-2522630016E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642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32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ED4976-C005-124C-49C8-239BBCB1128F}"/>
              </a:ext>
            </a:extLst>
          </p:cNvPr>
          <p:cNvSpPr/>
          <p:nvPr userDrawn="1"/>
        </p:nvSpPr>
        <p:spPr>
          <a:xfrm>
            <a:off x="1055716" y="473825"/>
            <a:ext cx="3923608" cy="202830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logo with a cross on it&#10;&#10;Description automatically generated">
            <a:extLst>
              <a:ext uri="{FF2B5EF4-FFF2-40B4-BE49-F238E27FC236}">
                <a16:creationId xmlns:a16="http://schemas.microsoft.com/office/drawing/2014/main" id="{53B2679F-FC95-EBB0-891D-431A4DED7E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46909" y="613901"/>
            <a:ext cx="3407705" cy="174815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4000"/>
            </a:lvl1pPr>
            <a:lvl2pPr>
              <a:buClr>
                <a:schemeClr val="tx1"/>
              </a:buClr>
              <a:defRPr sz="3600"/>
            </a:lvl2pPr>
            <a:lvl3pPr>
              <a:buClr>
                <a:schemeClr val="tx1"/>
              </a:buClr>
              <a:defRPr sz="3200"/>
            </a:lvl3pPr>
            <a:lvl4pPr>
              <a:buClr>
                <a:schemeClr val="tx1"/>
              </a:buClr>
              <a:defRPr sz="2800"/>
            </a:lvl4pPr>
            <a:lvl5pPr>
              <a:buClr>
                <a:schemeClr val="tx1"/>
              </a:buCl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32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4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4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32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4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801" y="2925974"/>
            <a:ext cx="11449710" cy="3329581"/>
          </a:xfrm>
        </p:spPr>
        <p:txBody>
          <a:bodyPr/>
          <a:lstStyle/>
          <a:p>
            <a:br>
              <a:rPr lang="en-US" sz="4400" dirty="0"/>
            </a:br>
            <a:br>
              <a:rPr lang="en-US" sz="4000" dirty="0"/>
            </a:br>
            <a:r>
              <a:rPr lang="en-US" sz="1800" dirty="0"/>
              <a:t> </a:t>
            </a: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sz="4000" b="1" dirty="0"/>
              <a:t>A Surprising Example of Great Faith</a:t>
            </a:r>
            <a:br>
              <a:rPr lang="en-US" sz="4000" b="1" dirty="0"/>
            </a:br>
            <a:r>
              <a:rPr lang="en-US" sz="4000" b="1" dirty="0"/>
              <a:t>Matthew 15:21-28</a:t>
            </a:r>
            <a:br>
              <a:rPr lang="en-US" sz="4000" b="1" dirty="0"/>
            </a:br>
            <a:br>
              <a:rPr lang="en-US" sz="4400" b="1" dirty="0"/>
            </a:br>
            <a:r>
              <a:rPr lang="en-US" sz="4000" b="1" dirty="0"/>
              <a:t>Pastor Sam</a:t>
            </a:r>
            <a:br>
              <a:rPr lang="en-US" sz="4000" b="1" dirty="0"/>
            </a:br>
            <a:r>
              <a:rPr lang="en-US" sz="4000" b="1" dirty="0"/>
              <a:t>February 18, 2023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114326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>
            <a:extLst>
              <a:ext uri="{FF2B5EF4-FFF2-40B4-BE49-F238E27FC236}">
                <a16:creationId xmlns:a16="http://schemas.microsoft.com/office/drawing/2014/main" id="{32454A55-8D0E-4288-BA8C-0F28467A2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2716DD-F5F3-430D-BFCF-5E702467F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n-US" b="1"/>
              <a:t>Scripture Reading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BF945A-4452-4881-AF25-582DE1943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924298"/>
            <a:ext cx="12192417" cy="29337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7BF02DAB-EEF0-487F-A106-B70843EA6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1695" cy="2802467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FECBB-AA81-4985-9C05-58FD5E565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661" y="2543981"/>
            <a:ext cx="5875534" cy="365868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A Surprising Example of Great Faith</a:t>
            </a: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Matthew 15:21-28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FA416A-02F5-4763-B73B-06432EE512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1916" y="3220819"/>
            <a:ext cx="5451627" cy="231694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39693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980C3-260C-C0F7-B469-38D8AF12B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7F40E9-D881-D293-DCA2-318077646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451"/>
            <a:ext cx="12054347" cy="657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196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41B83-D098-4710-CECF-B601B9111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right way to approach Jesus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3E5BC-E03B-9F74-0A47-090892B99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dirty="0"/>
              <a:t> “Have mercy on me”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 “O Lord”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 “Son of David”</a:t>
            </a:r>
          </a:p>
        </p:txBody>
      </p:sp>
    </p:spTree>
    <p:extLst>
      <p:ext uri="{BB962C8B-B14F-4D97-AF65-F5344CB8AC3E}">
        <p14:creationId xmlns:p14="http://schemas.microsoft.com/office/powerpoint/2010/main" val="3164163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2240A-F27F-E8A1-5D5A-D883FCFED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Key lessons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DE72C-1B17-F5C0-2DEE-904511933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9637" y="1702044"/>
            <a:ext cx="8946541" cy="4195481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dirty="0"/>
              <a:t>The great “mega” faith of this Canaanite woman</a:t>
            </a:r>
          </a:p>
          <a:p>
            <a:pPr marL="742950" indent="-742950">
              <a:buFont typeface="+mj-lt"/>
              <a:buAutoNum type="arabicPeriod"/>
            </a:pPr>
            <a:endParaRPr lang="en-US" dirty="0"/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Taking the disciples to school….Spiritual lessons</a:t>
            </a:r>
          </a:p>
        </p:txBody>
      </p:sp>
    </p:spTree>
    <p:extLst>
      <p:ext uri="{BB962C8B-B14F-4D97-AF65-F5344CB8AC3E}">
        <p14:creationId xmlns:p14="http://schemas.microsoft.com/office/powerpoint/2010/main" val="3544740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864A5-DF6A-A36A-FA0A-650C1C124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great “mega” persistent faith of the Canaanite woman revealed by the testing of her faith.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0BAC3-D434-660C-60D8-90DDF15EB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662519"/>
            <a:ext cx="8946541" cy="4195481"/>
          </a:xfrm>
        </p:spPr>
        <p:txBody>
          <a:bodyPr>
            <a:normAutofit fontScale="92500"/>
          </a:bodyPr>
          <a:lstStyle/>
          <a:p>
            <a:pPr marL="742950" indent="-742950">
              <a:buAutoNum type="arabicPeriod"/>
            </a:pPr>
            <a:r>
              <a:rPr lang="en-US" dirty="0"/>
              <a:t>Silent treatment by Jesus</a:t>
            </a:r>
          </a:p>
          <a:p>
            <a:pPr marL="742950" indent="-742950">
              <a:buAutoNum type="arabicPeriod"/>
            </a:pPr>
            <a:r>
              <a:rPr lang="en-US" dirty="0"/>
              <a:t>Rejection by the disciples</a:t>
            </a:r>
          </a:p>
          <a:p>
            <a:pPr marL="742950" indent="-742950">
              <a:buAutoNum type="arabicPeriod"/>
            </a:pPr>
            <a:r>
              <a:rPr lang="en-US" dirty="0"/>
              <a:t>“I was sent only to the lost sheep of the house of Israel”</a:t>
            </a:r>
          </a:p>
          <a:p>
            <a:pPr marL="742950" indent="-742950">
              <a:buAutoNum type="arabicPeriod"/>
            </a:pPr>
            <a:r>
              <a:rPr lang="en-US" dirty="0"/>
              <a:t>“It is not right to take the children’s bread and throw it to the dogs.” </a:t>
            </a:r>
          </a:p>
          <a:p>
            <a:pPr marL="0" indent="0">
              <a:buNone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127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71C9FD7-1A61-E681-2E3D-223F5375E5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618600"/>
              </p:ext>
            </p:extLst>
          </p:nvPr>
        </p:nvGraphicFramePr>
        <p:xfrm>
          <a:off x="131134" y="715221"/>
          <a:ext cx="11929732" cy="554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2433">
                  <a:extLst>
                    <a:ext uri="{9D8B030D-6E8A-4147-A177-3AD203B41FA5}">
                      <a16:colId xmlns:a16="http://schemas.microsoft.com/office/drawing/2014/main" val="2535923355"/>
                    </a:ext>
                  </a:extLst>
                </a:gridCol>
                <a:gridCol w="2982433">
                  <a:extLst>
                    <a:ext uri="{9D8B030D-6E8A-4147-A177-3AD203B41FA5}">
                      <a16:colId xmlns:a16="http://schemas.microsoft.com/office/drawing/2014/main" val="2591581377"/>
                    </a:ext>
                  </a:extLst>
                </a:gridCol>
                <a:gridCol w="2982433">
                  <a:extLst>
                    <a:ext uri="{9D8B030D-6E8A-4147-A177-3AD203B41FA5}">
                      <a16:colId xmlns:a16="http://schemas.microsoft.com/office/drawing/2014/main" val="3498548735"/>
                    </a:ext>
                  </a:extLst>
                </a:gridCol>
                <a:gridCol w="2982433">
                  <a:extLst>
                    <a:ext uri="{9D8B030D-6E8A-4147-A177-3AD203B41FA5}">
                      <a16:colId xmlns:a16="http://schemas.microsoft.com/office/drawing/2014/main" val="3279001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Progression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The 5000 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Scribes &amp; Pharisees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Canaanite Woman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50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/>
                        <a:t>Perceived Need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Hunger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“None” – </a:t>
                      </a:r>
                    </a:p>
                    <a:p>
                      <a:r>
                        <a:rPr lang="en-US" sz="2400" b="1" dirty="0"/>
                        <a:t>self righteous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To get to Jesus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321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/>
                        <a:t>Request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“Be our King”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Obey the tradition of the Elders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Heal my daughter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054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/>
                        <a:t>Jesus Push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Obey me: </a:t>
                      </a:r>
                    </a:p>
                    <a:p>
                      <a:r>
                        <a:rPr lang="en-US" sz="2400" b="1" dirty="0"/>
                        <a:t>eat my flesh &amp; drink my blood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Obey God’s commandments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Focus on Israel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831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/>
                        <a:t>Response to Jesus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Rejection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Anger - Left Jesus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Begged for crumbs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847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/>
                        <a:t>Aftermath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Stopped following Jesus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Plotted revenge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Daughter healed + Salvation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352615"/>
                  </a:ext>
                </a:extLst>
              </a:tr>
            </a:tbl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708E5557-4E06-2531-A896-3397BA4BC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153" y="-80741"/>
            <a:ext cx="9404723" cy="1400530"/>
          </a:xfrm>
        </p:spPr>
        <p:txBody>
          <a:bodyPr/>
          <a:lstStyle/>
          <a:p>
            <a:r>
              <a:rPr lang="en-US" dirty="0"/>
              <a:t>Taking the disciples to school…..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10BF5B-19C3-57AB-731D-61F0EC013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34" y="6280488"/>
            <a:ext cx="11929732" cy="40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43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34E72-1CED-D2BC-535D-6E33F6FA3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take-aways on True Faith…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276BD-4767-FC27-DFD6-7525396E6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56" y="1733941"/>
            <a:ext cx="11517535" cy="4195481"/>
          </a:xfrm>
        </p:spPr>
        <p:txBody>
          <a:bodyPr>
            <a:normAutofit fontScale="85000" lnSpcReduction="2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dirty="0"/>
              <a:t>True faith approaches Jesus in reverence and humility (Matt. 15:21-28)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True faith seeks Jesus with diligence (Mark 12:30)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True faith comes from hearing Jesus (Rom. 10:17)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True faith is persistent (Gal. 6:9)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True faith puts its entire trust in God (Rom. 8:28)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Truth faith knows that God is generous (Heb. 11:6)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True faith is a matter of the heart (1 Sam 16:7)</a:t>
            </a:r>
          </a:p>
          <a:p>
            <a:pPr marL="742950" indent="-7429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942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r>
              <a:rPr lang="en-US" sz="6000" b="1"/>
              <a:t>To God be the glory! 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0577712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58777</TotalTime>
  <Words>331</Words>
  <Application>Microsoft Office PowerPoint</Application>
  <PresentationFormat>Widescreen</PresentationFormat>
  <Paragraphs>59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3</vt:lpstr>
      <vt:lpstr>Ion</vt:lpstr>
      <vt:lpstr>                   A Surprising Example of Great Faith Matthew 15:21-28  Pastor Sam February 18, 2023</vt:lpstr>
      <vt:lpstr>Scripture Reading</vt:lpstr>
      <vt:lpstr>PowerPoint Presentation</vt:lpstr>
      <vt:lpstr>The right way to approach Jesus</vt:lpstr>
      <vt:lpstr>Two Key lessons</vt:lpstr>
      <vt:lpstr>The great “mega” persistent faith of the Canaanite woman revealed by the testing of her faith. </vt:lpstr>
      <vt:lpstr>Taking the disciples to school…..</vt:lpstr>
      <vt:lpstr>Key take-aways on True Faith…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contrarian wisdom of God  Isaiah 55:8-9</dc:title>
  <dc:creator>Samuel Kim</dc:creator>
  <cp:lastModifiedBy>Samuel Kim</cp:lastModifiedBy>
  <cp:revision>112</cp:revision>
  <cp:lastPrinted>2024-01-13T06:58:57Z</cp:lastPrinted>
  <dcterms:created xsi:type="dcterms:W3CDTF">2021-11-19T21:57:39Z</dcterms:created>
  <dcterms:modified xsi:type="dcterms:W3CDTF">2024-02-17T21:18:59Z</dcterms:modified>
</cp:coreProperties>
</file>