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307" r:id="rId2"/>
    <p:sldId id="502" r:id="rId3"/>
    <p:sldId id="484" r:id="rId4"/>
    <p:sldId id="572" r:id="rId5"/>
    <p:sldId id="322" r:id="rId6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6ECACF-9013-42E2-BD79-AC37946FE64A}" v="2" dt="2024-03-28T19:44:33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801" y="2925974"/>
            <a:ext cx="11449710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Good Friday Service</a:t>
            </a:r>
            <a:br>
              <a:rPr lang="en-US" sz="4000" b="1" dirty="0"/>
            </a:br>
            <a:r>
              <a:rPr lang="en-US" sz="4000" b="1" dirty="0"/>
              <a:t>Genesis 15, Isaiah 53, Galatians 3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March 29,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F4BE7-4811-7BE9-B932-F20BC96AB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049" y="1316940"/>
            <a:ext cx="3847381" cy="46007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700" dirty="0"/>
              <a:t>God’s </a:t>
            </a:r>
            <a:br>
              <a:rPr lang="en-US" sz="4700" dirty="0"/>
            </a:br>
            <a:r>
              <a:rPr lang="en-US" sz="4700" dirty="0"/>
              <a:t>Covenant</a:t>
            </a:r>
            <a:br>
              <a:rPr lang="en-US" sz="4700" dirty="0"/>
            </a:br>
            <a:r>
              <a:rPr lang="en-US" sz="4700" dirty="0"/>
              <a:t>With </a:t>
            </a:r>
            <a:br>
              <a:rPr lang="en-US" sz="4700" dirty="0"/>
            </a:br>
            <a:r>
              <a:rPr lang="en-US" sz="4700" dirty="0"/>
              <a:t>Abraham</a:t>
            </a:r>
            <a:br>
              <a:rPr lang="en-US" sz="4700" dirty="0"/>
            </a:br>
            <a:br>
              <a:rPr lang="en-US" sz="4700" dirty="0"/>
            </a:br>
            <a:r>
              <a:rPr lang="en-US" sz="4700" dirty="0"/>
              <a:t>Genesis 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F7B2E9-D1E5-C7D6-2894-6E178BBE3C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37" r="-1" b="23935"/>
          <a:stretch/>
        </p:blipFill>
        <p:spPr>
          <a:xfrm>
            <a:off x="-1" y="10"/>
            <a:ext cx="755414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3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2E4B3-4BE3-4F19-A2E5-D45C874E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73B35-E736-4D08-ACA3-9860D955B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8BE563-5EA2-404D-A6EF-F3072596C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3760" y="-395551"/>
            <a:ext cx="12473356" cy="8827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2F1F43-C4B6-428C-BD76-C9C7921D3B6C}"/>
              </a:ext>
            </a:extLst>
          </p:cNvPr>
          <p:cNvSpPr txBox="1"/>
          <p:nvPr/>
        </p:nvSpPr>
        <p:spPr>
          <a:xfrm>
            <a:off x="452557" y="6082116"/>
            <a:ext cx="11493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Isaiah 53 &amp; Galatians 3:13-14</a:t>
            </a:r>
          </a:p>
        </p:txBody>
      </p:sp>
    </p:spTree>
    <p:extLst>
      <p:ext uri="{BB962C8B-B14F-4D97-AF65-F5344CB8AC3E}">
        <p14:creationId xmlns:p14="http://schemas.microsoft.com/office/powerpoint/2010/main" val="268049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CCC54-A166-2D44-54B2-2E4CBC9E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07" y="1690315"/>
            <a:ext cx="4235569" cy="332163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Communion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 Corinthians 12:23-32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BB582-9FDF-4AC5-E0B6-CADCB4309B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37" r="1" b="2798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94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59513</TotalTime>
  <Words>71</Words>
  <Application>Microsoft Office PowerPoint</Application>
  <PresentationFormat>Widescreen</PresentationFormat>
  <Paragraphs>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Ion</vt:lpstr>
      <vt:lpstr>                   Good Friday Service Genesis 15, Isaiah 53, Galatians 3  Pastor Sam March 29, 2024</vt:lpstr>
      <vt:lpstr>God’s  Covenant With  Abraham  Genesis 15</vt:lpstr>
      <vt:lpstr>PowerPoint Presentation</vt:lpstr>
      <vt:lpstr>Communion  1 Corinthians 12:23-32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116</cp:revision>
  <cp:lastPrinted>2024-01-13T06:58:57Z</cp:lastPrinted>
  <dcterms:created xsi:type="dcterms:W3CDTF">2021-11-19T21:57:39Z</dcterms:created>
  <dcterms:modified xsi:type="dcterms:W3CDTF">2024-03-28T19:57:15Z</dcterms:modified>
</cp:coreProperties>
</file>