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307" r:id="rId2"/>
    <p:sldId id="571" r:id="rId3"/>
    <p:sldId id="3941" r:id="rId4"/>
    <p:sldId id="3942" r:id="rId5"/>
    <p:sldId id="3945" r:id="rId6"/>
    <p:sldId id="3944" r:id="rId7"/>
    <p:sldId id="3946" r:id="rId8"/>
    <p:sldId id="322" r:id="rId9"/>
  </p:sldIdLst>
  <p:sldSz cx="12192000" cy="6858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A83B0A-6540-4BC1-A702-2E0189AEA2BB}" v="3" dt="2024-03-30T23:05:55.4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71" autoAdjust="0"/>
    <p:restoredTop sz="94660"/>
  </p:normalViewPr>
  <p:slideViewPr>
    <p:cSldViewPr snapToGrid="0">
      <p:cViewPr varScale="1">
        <p:scale>
          <a:sx n="91" d="100"/>
          <a:sy n="91" d="100"/>
        </p:scale>
        <p:origin x="90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867E5A53-2486-4E3A-8424-3F8493DB3F12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9F14B8F8-0443-4C6A-B857-252263001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90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7A8AF-46BA-495D-A6A9-C4E1AA5DC2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86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64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4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ED4976-C005-124C-49C8-239BBCB1128F}"/>
              </a:ext>
            </a:extLst>
          </p:cNvPr>
          <p:cNvSpPr/>
          <p:nvPr userDrawn="1"/>
        </p:nvSpPr>
        <p:spPr>
          <a:xfrm>
            <a:off x="1055716" y="473825"/>
            <a:ext cx="3923608" cy="20283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logo with a cross on it&#10;&#10;Description automatically generated">
            <a:extLst>
              <a:ext uri="{FF2B5EF4-FFF2-40B4-BE49-F238E27FC236}">
                <a16:creationId xmlns:a16="http://schemas.microsoft.com/office/drawing/2014/main" id="{53B2679F-FC95-EBB0-891D-431A4DED7E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6909" y="613901"/>
            <a:ext cx="3407705" cy="17481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4000"/>
            </a:lvl1pPr>
            <a:lvl2pPr>
              <a:buClr>
                <a:schemeClr val="tx1"/>
              </a:buClr>
              <a:defRPr sz="3600"/>
            </a:lvl2pPr>
            <a:lvl3pPr>
              <a:buClr>
                <a:schemeClr val="tx1"/>
              </a:buClr>
              <a:defRPr sz="3200"/>
            </a:lvl3pPr>
            <a:lvl4pPr>
              <a:buClr>
                <a:schemeClr val="tx1"/>
              </a:buClr>
              <a:defRPr sz="2800"/>
            </a:lvl4pPr>
            <a:lvl5pPr>
              <a:buClr>
                <a:schemeClr val="tx1"/>
              </a:buCl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801" y="2925974"/>
            <a:ext cx="11449710" cy="3329581"/>
          </a:xfrm>
        </p:spPr>
        <p:txBody>
          <a:bodyPr/>
          <a:lstStyle/>
          <a:p>
            <a:br>
              <a:rPr lang="en-US" sz="4400" dirty="0"/>
            </a:br>
            <a:br>
              <a:rPr lang="en-US" sz="4000" dirty="0"/>
            </a:br>
            <a:r>
              <a:rPr lang="en-US" sz="1800" dirty="0"/>
              <a:t> 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b="1" dirty="0"/>
              <a:t>Who do you say that I am? </a:t>
            </a:r>
            <a:br>
              <a:rPr lang="en-US" sz="4000" b="1" dirty="0"/>
            </a:br>
            <a:r>
              <a:rPr lang="en-US" sz="4000" b="1" dirty="0"/>
              <a:t>Matthew 16:13-17</a:t>
            </a:r>
            <a:br>
              <a:rPr lang="en-US" sz="4000" b="1" dirty="0"/>
            </a:br>
            <a:br>
              <a:rPr lang="en-US" sz="4400" b="1" dirty="0"/>
            </a:br>
            <a:r>
              <a:rPr lang="en-US" sz="4000" b="1" dirty="0"/>
              <a:t>Pastor Sam</a:t>
            </a:r>
            <a:br>
              <a:rPr lang="en-US" sz="4000" b="1" dirty="0"/>
            </a:br>
            <a:r>
              <a:rPr lang="en-US" sz="4000" b="1" dirty="0"/>
              <a:t>March 31, 2024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1432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>
            <a:extLst>
              <a:ext uri="{FF2B5EF4-FFF2-40B4-BE49-F238E27FC236}">
                <a16:creationId xmlns:a16="http://schemas.microsoft.com/office/drawing/2014/main" id="{32454A55-8D0E-4288-BA8C-0F28467A2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2716DD-F5F3-430D-BFCF-5E702467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b="1"/>
              <a:t>Scripture Reading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BF945A-4452-4881-AF25-582DE1943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7BF02DAB-EEF0-487F-A106-B70843EA6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FECBB-AA81-4985-9C05-58FD5E565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90" y="2543981"/>
            <a:ext cx="6002705" cy="365868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Who do you say that I am? </a:t>
            </a: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Matthew 16:13-17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FA416A-02F5-4763-B73B-06432EE51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916" y="3220819"/>
            <a:ext cx="5451627" cy="231694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3969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EFF47-8123-D0E1-0899-9432A2B87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D471A-DC0C-2C9B-144F-0CA2D47FC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FA116F-60F9-BB1E-0483-3EC903CF37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90"/>
          <a:stretch/>
        </p:blipFill>
        <p:spPr>
          <a:xfrm>
            <a:off x="0" y="3248"/>
            <a:ext cx="12192000" cy="685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7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4F937-1F7D-B07E-F7D5-110A0D21E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 John 4:1-3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10BCB-B1D6-4302-5BC4-447D75BB2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410" y="1975280"/>
            <a:ext cx="9834982" cy="4195481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Do not believe every spirit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But test the spirits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For there are many false prophets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Correct confession of Christ is vital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Beware of Anti-Christ(s)</a:t>
            </a:r>
          </a:p>
        </p:txBody>
      </p:sp>
    </p:spTree>
    <p:extLst>
      <p:ext uri="{BB962C8B-B14F-4D97-AF65-F5344CB8AC3E}">
        <p14:creationId xmlns:p14="http://schemas.microsoft.com/office/powerpoint/2010/main" val="2121446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C7731-B25F-FC11-81D1-C3482C76D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24323D8-44E3-A167-FB2D-0794A3D94F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1070075"/>
              </p:ext>
            </p:extLst>
          </p:nvPr>
        </p:nvGraphicFramePr>
        <p:xfrm>
          <a:off x="199697" y="1358492"/>
          <a:ext cx="11845158" cy="4880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2317">
                  <a:extLst>
                    <a:ext uri="{9D8B030D-6E8A-4147-A177-3AD203B41FA5}">
                      <a16:colId xmlns:a16="http://schemas.microsoft.com/office/drawing/2014/main" val="3633112574"/>
                    </a:ext>
                  </a:extLst>
                </a:gridCol>
                <a:gridCol w="6442841">
                  <a:extLst>
                    <a:ext uri="{9D8B030D-6E8A-4147-A177-3AD203B41FA5}">
                      <a16:colId xmlns:a16="http://schemas.microsoft.com/office/drawing/2014/main" val="2636510832"/>
                    </a:ext>
                  </a:extLst>
                </a:gridCol>
              </a:tblGrid>
              <a:tr h="832194">
                <a:tc>
                  <a:txBody>
                    <a:bodyPr/>
                    <a:lstStyle/>
                    <a:p>
                      <a:r>
                        <a:rPr lang="en-US" sz="3600" dirty="0"/>
                        <a:t>False Teaching </a:t>
                      </a:r>
                      <a:r>
                        <a:rPr lang="en-US" sz="3600" dirty="0" err="1"/>
                        <a:t>re:Jesus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Truth concerning Jesus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256111"/>
                  </a:ext>
                </a:extLst>
              </a:tr>
              <a:tr h="569767">
                <a:tc>
                  <a:txBody>
                    <a:bodyPr/>
                    <a:lstStyle/>
                    <a:p>
                      <a:r>
                        <a:rPr lang="en-US" sz="2000" b="1" dirty="0"/>
                        <a:t>Jesus was just a man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/>
                        <a:t>John 1:1ff – The Word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/>
                        <a:t>Matthew 1:20 – Virgin birth by Holy Spirit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/>
                        <a:t>John 8:19: know Jesus = know God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/>
                        <a:t>John 10:30-38 – I &amp; Father are one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/>
                        <a:t>Hebrews 1 – Exact imprint of God’s nature…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9111700"/>
                  </a:ext>
                </a:extLst>
              </a:tr>
              <a:tr h="658543">
                <a:tc>
                  <a:txBody>
                    <a:bodyPr/>
                    <a:lstStyle/>
                    <a:p>
                      <a:r>
                        <a:rPr lang="en-US" sz="2000" b="1" dirty="0"/>
                        <a:t>God’s spirit was with Jesus for a brief time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774668"/>
                  </a:ext>
                </a:extLst>
              </a:tr>
              <a:tr h="618167">
                <a:tc>
                  <a:txBody>
                    <a:bodyPr/>
                    <a:lstStyle/>
                    <a:p>
                      <a:r>
                        <a:rPr lang="en-US" sz="2000" b="1" dirty="0"/>
                        <a:t>Jesus was the greatest of God’s creation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412341"/>
                  </a:ext>
                </a:extLst>
              </a:tr>
              <a:tr h="612475">
                <a:tc>
                  <a:txBody>
                    <a:bodyPr/>
                    <a:lstStyle/>
                    <a:p>
                      <a:r>
                        <a:rPr lang="en-US" sz="2000" b="1" dirty="0"/>
                        <a:t>Jesus is one of many ways to heaven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John 14:6 (Only way, truth, life!) &amp; </a:t>
                      </a:r>
                    </a:p>
                    <a:p>
                      <a:r>
                        <a:rPr lang="en-US" sz="2000" b="1" dirty="0"/>
                        <a:t>Revelation 20:11-15 (Great White Throne)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8026049"/>
                  </a:ext>
                </a:extLst>
              </a:tr>
              <a:tr h="612475">
                <a:tc>
                  <a:txBody>
                    <a:bodyPr/>
                    <a:lstStyle/>
                    <a:p>
                      <a:r>
                        <a:rPr lang="en-US" sz="2000" b="1" dirty="0"/>
                        <a:t>Legalism: Jesus + Good 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Galatians 3:11 Justification by Faith, not works!</a:t>
                      </a:r>
                    </a:p>
                    <a:p>
                      <a:r>
                        <a:rPr lang="en-US" sz="2000" b="1" dirty="0"/>
                        <a:t>Romans 4-7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9807354"/>
                  </a:ext>
                </a:extLst>
              </a:tr>
              <a:tr h="799745">
                <a:tc>
                  <a:txBody>
                    <a:bodyPr/>
                    <a:lstStyle/>
                    <a:p>
                      <a:r>
                        <a:rPr lang="en-US" sz="2000" b="1" dirty="0"/>
                        <a:t>License: Freedom to sin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Romans 6:1-4 (saved to righteousness)</a:t>
                      </a:r>
                    </a:p>
                    <a:p>
                      <a:r>
                        <a:rPr lang="en-US" sz="2000" b="1" dirty="0"/>
                        <a:t> &amp; 6:10 (dead to sin/alive to Christ)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94923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9B49E566-586C-0AB9-7700-38FA7316A4FF}"/>
              </a:ext>
            </a:extLst>
          </p:cNvPr>
          <p:cNvSpPr/>
          <p:nvPr/>
        </p:nvSpPr>
        <p:spPr>
          <a:xfrm>
            <a:off x="178676" y="2175641"/>
            <a:ext cx="11887200" cy="2596056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562A54-FB96-B6BD-686F-CFB98285D98F}"/>
              </a:ext>
            </a:extLst>
          </p:cNvPr>
          <p:cNvSpPr/>
          <p:nvPr/>
        </p:nvSpPr>
        <p:spPr>
          <a:xfrm>
            <a:off x="136636" y="4806928"/>
            <a:ext cx="11950262" cy="140053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2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068FC-FD22-68AE-635D-472347764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Jesus speaking of the end times…</a:t>
            </a:r>
            <a:br>
              <a:rPr lang="en-US" dirty="0"/>
            </a:br>
            <a:r>
              <a:rPr lang="en-US" dirty="0"/>
              <a:t>Matthew 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9C8E6-FC6F-9C1E-FA7D-F5DECA79E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758" y="2132163"/>
            <a:ext cx="11326483" cy="4195481"/>
          </a:xfrm>
        </p:spPr>
        <p:txBody>
          <a:bodyPr>
            <a:normAutofit fontScale="700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See to it that no one leads you astray (vs. 4-5)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Many false prophets will arise (vs. 11)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The distress of the times would be so great that God will cut it short for the sake of his elect (vs. 22)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The deception of false </a:t>
            </a:r>
            <a:r>
              <a:rPr lang="en-US" dirty="0" err="1"/>
              <a:t>christ’s</a:t>
            </a:r>
            <a:r>
              <a:rPr lang="en-US" dirty="0"/>
              <a:t> &amp; prophets will be so great then even the elect could be deceived, but God will not allow it (vs. 24)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Jesus will return (vs.30-31)</a:t>
            </a:r>
          </a:p>
          <a:p>
            <a:pPr marL="1143000" lvl="1" indent="-742950"/>
            <a:r>
              <a:rPr lang="en-US" dirty="0"/>
              <a:t>Bad news for unbelievers – they will mourn</a:t>
            </a:r>
          </a:p>
          <a:p>
            <a:pPr marL="1143000" lvl="1" indent="-742950"/>
            <a:r>
              <a:rPr lang="en-US" dirty="0"/>
              <a:t>Good news for believers: Jesus will gather his followers to heaven 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223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C3524-71EC-6A2F-64F7-84EDF7E3D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AE10-0F34-B5D8-1AE4-4632CFE1A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FC7975-1631-7CF2-0C1B-2292CCA4A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05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 sz="6000" b="1"/>
              <a:t>To God be the glory! 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057771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59725</TotalTime>
  <Words>343</Words>
  <Application>Microsoft Office PowerPoint</Application>
  <PresentationFormat>Widescreen</PresentationFormat>
  <Paragraphs>44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Ion</vt:lpstr>
      <vt:lpstr>                   Who do you say that I am?  Matthew 16:13-17  Pastor Sam March 31, 2024</vt:lpstr>
      <vt:lpstr>Scripture Reading</vt:lpstr>
      <vt:lpstr>PowerPoint Presentation</vt:lpstr>
      <vt:lpstr>1 John 4:1-3</vt:lpstr>
      <vt:lpstr>PowerPoint Presentation</vt:lpstr>
      <vt:lpstr>Jesus speaking of the end times… Matthew 24</vt:lpstr>
      <vt:lpstr>PowerPoint Presentation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contrarian wisdom of God  Isaiah 55:8-9</dc:title>
  <dc:creator>Samuel Kim</dc:creator>
  <cp:lastModifiedBy>Samuel Kim</cp:lastModifiedBy>
  <cp:revision>117</cp:revision>
  <cp:lastPrinted>2024-01-13T06:58:57Z</cp:lastPrinted>
  <dcterms:created xsi:type="dcterms:W3CDTF">2021-11-19T21:57:39Z</dcterms:created>
  <dcterms:modified xsi:type="dcterms:W3CDTF">2024-03-31T02:11:29Z</dcterms:modified>
</cp:coreProperties>
</file>