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9"/>
  </p:notesMasterIdLst>
  <p:sldIdLst>
    <p:sldId id="307" r:id="rId2"/>
    <p:sldId id="571" r:id="rId3"/>
    <p:sldId id="3974" r:id="rId4"/>
    <p:sldId id="3975" r:id="rId5"/>
    <p:sldId id="3976" r:id="rId6"/>
    <p:sldId id="3977" r:id="rId7"/>
    <p:sldId id="322" r:id="rId8"/>
  </p:sldIdLst>
  <p:sldSz cx="12192000" cy="6858000"/>
  <p:notesSz cx="7099300" cy="9385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71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76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r">
              <a:defRPr sz="1200"/>
            </a:lvl1pPr>
          </a:lstStyle>
          <a:p>
            <a:fld id="{867E5A53-2486-4E3A-8424-3F8493DB3F12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29275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92" tIns="47096" rIns="94192" bIns="4709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516676"/>
            <a:ext cx="5679440" cy="3695462"/>
          </a:xfrm>
          <a:prstGeom prst="rect">
            <a:avLst/>
          </a:prstGeom>
        </p:spPr>
        <p:txBody>
          <a:bodyPr vert="horz" lIns="94192" tIns="47096" rIns="94192" bIns="4709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r">
              <a:defRPr sz="1200"/>
            </a:lvl1pPr>
          </a:lstStyle>
          <a:p>
            <a:fld id="{9F14B8F8-0443-4C6A-B857-252263001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290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B7A8AF-46BA-495D-A6A9-C4E1AA5DC2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786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4B8F8-0443-4C6A-B857-2522630016E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664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4B8F8-0443-4C6A-B857-2522630016E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642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32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7/13/2024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ED4976-C005-124C-49C8-239BBCB1128F}"/>
              </a:ext>
            </a:extLst>
          </p:cNvPr>
          <p:cNvSpPr/>
          <p:nvPr userDrawn="1"/>
        </p:nvSpPr>
        <p:spPr>
          <a:xfrm>
            <a:off x="1055716" y="473825"/>
            <a:ext cx="3923608" cy="202830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logo with a cross on it&#10;&#10;Description automatically generated">
            <a:extLst>
              <a:ext uri="{FF2B5EF4-FFF2-40B4-BE49-F238E27FC236}">
                <a16:creationId xmlns:a16="http://schemas.microsoft.com/office/drawing/2014/main" id="{53B2679F-FC95-EBB0-891D-431A4DED7E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6909" y="613901"/>
            <a:ext cx="3407705" cy="17481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7/13/2024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7/13/2024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 sz="4000"/>
            </a:lvl1pPr>
            <a:lvl2pPr>
              <a:buClr>
                <a:schemeClr val="tx1"/>
              </a:buClr>
              <a:defRPr sz="3600"/>
            </a:lvl2pPr>
            <a:lvl3pPr>
              <a:buClr>
                <a:schemeClr val="tx1"/>
              </a:buClr>
              <a:defRPr sz="3200"/>
            </a:lvl3pPr>
            <a:lvl4pPr>
              <a:buClr>
                <a:schemeClr val="tx1"/>
              </a:buClr>
              <a:defRPr sz="2800"/>
            </a:lvl4pPr>
            <a:lvl5pPr>
              <a:buClr>
                <a:schemeClr val="tx1"/>
              </a:buCl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32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/>
            </a:lvl1pPr>
            <a:lvl2pPr>
              <a:buClr>
                <a:schemeClr val="tx1"/>
              </a:buClr>
              <a:defRPr sz="2400"/>
            </a:lvl2pPr>
            <a:lvl3pPr>
              <a:buClr>
                <a:schemeClr val="tx1"/>
              </a:buClr>
              <a:defRPr sz="2000"/>
            </a:lvl3pPr>
            <a:lvl4pPr>
              <a:buClr>
                <a:schemeClr val="tx1"/>
              </a:buClr>
              <a:defRPr sz="1800"/>
            </a:lvl4pPr>
            <a:lvl5pPr>
              <a:buClr>
                <a:schemeClr val="tx1"/>
              </a:buCl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/>
            </a:lvl1pPr>
            <a:lvl2pPr>
              <a:buClr>
                <a:schemeClr val="tx1"/>
              </a:buClr>
              <a:defRPr sz="2400"/>
            </a:lvl2pPr>
            <a:lvl3pPr>
              <a:buClr>
                <a:schemeClr val="tx1"/>
              </a:buClr>
              <a:defRPr sz="2000"/>
            </a:lvl3pPr>
            <a:lvl4pPr>
              <a:buClr>
                <a:schemeClr val="tx1"/>
              </a:buClr>
              <a:defRPr sz="1800"/>
            </a:lvl4pPr>
            <a:lvl5pPr>
              <a:buClr>
                <a:schemeClr val="tx1"/>
              </a:buCl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8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8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7/13/2024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7/13/2024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7/13/2024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7/13/2024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7/13/2024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32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5516" y="2968015"/>
            <a:ext cx="10930759" cy="3329581"/>
          </a:xfrm>
        </p:spPr>
        <p:txBody>
          <a:bodyPr/>
          <a:lstStyle/>
          <a:p>
            <a:br>
              <a:rPr lang="en-US" sz="4400" dirty="0"/>
            </a:br>
            <a:br>
              <a:rPr lang="en-US" sz="4000" dirty="0"/>
            </a:br>
            <a:r>
              <a:rPr lang="en-US" sz="1800" dirty="0"/>
              <a:t> </a:t>
            </a: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4000" b="1" dirty="0"/>
              <a:t>Family Rules – God’s Personal Care for His Children</a:t>
            </a:r>
            <a:br>
              <a:rPr lang="en-US" sz="4000" b="1" dirty="0"/>
            </a:br>
            <a:r>
              <a:rPr lang="en-US" sz="4000" b="1" dirty="0"/>
              <a:t>Matthew 18:10-14</a:t>
            </a:r>
            <a:br>
              <a:rPr lang="en-US" sz="4000" b="1" dirty="0"/>
            </a:br>
            <a:br>
              <a:rPr lang="en-US" sz="4400" b="1" dirty="0"/>
            </a:br>
            <a:r>
              <a:rPr lang="en-US" sz="4000" b="1" dirty="0"/>
              <a:t>Pastor Sam Kim</a:t>
            </a:r>
            <a:br>
              <a:rPr lang="en-US" sz="4000" b="1" dirty="0"/>
            </a:br>
            <a:r>
              <a:rPr lang="en-US" sz="4000" b="1" dirty="0"/>
              <a:t>July 14, 2024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114326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>
            <a:extLst>
              <a:ext uri="{FF2B5EF4-FFF2-40B4-BE49-F238E27FC236}">
                <a16:creationId xmlns:a16="http://schemas.microsoft.com/office/drawing/2014/main" id="{32454A55-8D0E-4288-BA8C-0F28467A2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2716DD-F5F3-430D-BFCF-5E702467F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n-US" b="1"/>
              <a:t>Scripture Reading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BF945A-4452-4881-AF25-582DE1943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7BF02DAB-EEF0-487F-A106-B70843EA6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FECBB-AA81-4985-9C05-58FD5E565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21" y="2543981"/>
            <a:ext cx="5659874" cy="36586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500" b="1" dirty="0">
                <a:solidFill>
                  <a:schemeClr val="bg1"/>
                </a:solidFill>
              </a:rPr>
              <a:t>Family Rules – </a:t>
            </a:r>
          </a:p>
          <a:p>
            <a:pPr marL="0" indent="0">
              <a:buNone/>
            </a:pPr>
            <a:r>
              <a:rPr lang="en-US" sz="3500" b="1" dirty="0">
                <a:solidFill>
                  <a:schemeClr val="bg1"/>
                </a:solidFill>
              </a:rPr>
              <a:t>God’s Personal Care for His Children</a:t>
            </a:r>
          </a:p>
          <a:p>
            <a:pPr marL="0" indent="0">
              <a:buNone/>
            </a:pPr>
            <a:endParaRPr lang="en-US" sz="35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500" b="1" dirty="0">
                <a:solidFill>
                  <a:schemeClr val="bg1"/>
                </a:solidFill>
              </a:rPr>
              <a:t>Matthew 18:10-14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FA416A-02F5-4763-B73B-06432EE512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1916" y="3220819"/>
            <a:ext cx="5451627" cy="231694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39693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A3CD9-E312-53E4-BA17-56150397B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Matthew 10:14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E5CE7-DE83-BE73-01E0-72DD5DBA5C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“See that you do not despise one of these little ones”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“Little ones” = Children of God or Disciples of Christ</a:t>
            </a:r>
          </a:p>
        </p:txBody>
      </p:sp>
    </p:spTree>
    <p:extLst>
      <p:ext uri="{BB962C8B-B14F-4D97-AF65-F5344CB8AC3E}">
        <p14:creationId xmlns:p14="http://schemas.microsoft.com/office/powerpoint/2010/main" val="1087563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DFBDB-E026-6D75-D3CF-0118A9108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God given reasons NOT to despise His Children….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E157E-B5B0-B922-7FAD-0A5781296D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Every believer has an angel…..</a:t>
            </a:r>
          </a:p>
          <a:p>
            <a:pPr marL="742950" indent="-742950">
              <a:buFont typeface="+mj-lt"/>
              <a:buAutoNum type="arabicPeriod"/>
            </a:pPr>
            <a:endParaRPr lang="en-US" dirty="0"/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Jesus knows and loves every one of His children</a:t>
            </a:r>
          </a:p>
          <a:p>
            <a:pPr marL="742950" indent="-742950">
              <a:buFont typeface="+mj-lt"/>
              <a:buAutoNum type="arabicPeriod"/>
            </a:pPr>
            <a:endParaRPr lang="en-US" dirty="0"/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The Father cares for His children</a:t>
            </a:r>
          </a:p>
        </p:txBody>
      </p:sp>
    </p:spTree>
    <p:extLst>
      <p:ext uri="{BB962C8B-B14F-4D97-AF65-F5344CB8AC3E}">
        <p14:creationId xmlns:p14="http://schemas.microsoft.com/office/powerpoint/2010/main" val="4018465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9F042-06E8-562B-574E-E81DB552F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from the New Testament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8C91E-2AB9-A35D-3563-3738EC858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Ethnicity/background – Acts 6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Rich vs. Poor – James 2:2-4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Cliques/Factions – 1 Cor. </a:t>
            </a:r>
          </a:p>
          <a:p>
            <a:pPr marL="1143000" lvl="1" indent="-742950">
              <a:buFont typeface="+mj-lt"/>
              <a:buAutoNum type="alphaLcParenR"/>
            </a:pPr>
            <a:r>
              <a:rPr lang="en-US" dirty="0"/>
              <a:t>Different leaders – 1 Cor. 1 &amp; 3</a:t>
            </a:r>
          </a:p>
          <a:p>
            <a:pPr marL="1143000" lvl="1" indent="-742950">
              <a:buFont typeface="+mj-lt"/>
              <a:buAutoNum type="alphaLcParenR"/>
            </a:pPr>
            <a:r>
              <a:rPr lang="en-US" dirty="0"/>
              <a:t>Lack of sharing – 1 Cor. 11</a:t>
            </a:r>
          </a:p>
          <a:p>
            <a:pPr marL="1143000" lvl="1" indent="-742950">
              <a:buFont typeface="+mj-lt"/>
              <a:buAutoNum type="alphaLcParenR"/>
            </a:pPr>
            <a:r>
              <a:rPr lang="en-US" dirty="0"/>
              <a:t>Spiritual Gifts – 1 Cor. 12-14</a:t>
            </a:r>
          </a:p>
          <a:p>
            <a:pPr marL="1143000" lvl="1" indent="-742950">
              <a:buFont typeface="+mj-lt"/>
              <a:buAutoNum type="arabicPeriod"/>
            </a:pPr>
            <a:endParaRPr lang="en-US" dirty="0"/>
          </a:p>
          <a:p>
            <a:pPr marL="40005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883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8A6BA-FDD7-F1B9-2EFE-B843D2D73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examples from today…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D4AEEB8-6FE1-5D2E-EE0A-A5EFF187C7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8933699"/>
              </p:ext>
            </p:extLst>
          </p:nvPr>
        </p:nvGraphicFramePr>
        <p:xfrm>
          <a:off x="560717" y="2052638"/>
          <a:ext cx="11145327" cy="359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5109">
                  <a:extLst>
                    <a:ext uri="{9D8B030D-6E8A-4147-A177-3AD203B41FA5}">
                      <a16:colId xmlns:a16="http://schemas.microsoft.com/office/drawing/2014/main" val="3812057402"/>
                    </a:ext>
                  </a:extLst>
                </a:gridCol>
                <a:gridCol w="3715109">
                  <a:extLst>
                    <a:ext uri="{9D8B030D-6E8A-4147-A177-3AD203B41FA5}">
                      <a16:colId xmlns:a16="http://schemas.microsoft.com/office/drawing/2014/main" val="898146326"/>
                    </a:ext>
                  </a:extLst>
                </a:gridCol>
                <a:gridCol w="3715109">
                  <a:extLst>
                    <a:ext uri="{9D8B030D-6E8A-4147-A177-3AD203B41FA5}">
                      <a16:colId xmlns:a16="http://schemas.microsoft.com/office/drawing/2014/main" val="2067877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dirty="0"/>
                        <a:t>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One extreme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Other extreme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0291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Church Size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Small Church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Large/Mega Church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21986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Seniority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Old Timers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Newbies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7965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Generational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Mature/Old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Young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9950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Music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Traditional (Hymns)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Trending music…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80972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Politics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Conservative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Liberal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7181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7587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 sz="6000" b="1"/>
              <a:t>To God be the glory! 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20577712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65271</TotalTime>
  <Words>209</Words>
  <Application>Microsoft Office PowerPoint</Application>
  <PresentationFormat>Widescreen</PresentationFormat>
  <Paragraphs>49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Century Gothic</vt:lpstr>
      <vt:lpstr>Wingdings 3</vt:lpstr>
      <vt:lpstr>Ion</vt:lpstr>
      <vt:lpstr>                   Family Rules – God’s Personal Care for His Children Matthew 18:10-14  Pastor Sam Kim July 14, 2024</vt:lpstr>
      <vt:lpstr>Scripture Reading</vt:lpstr>
      <vt:lpstr>Matthew 10:14 </vt:lpstr>
      <vt:lpstr>Three God given reasons NOT to despise His Children….</vt:lpstr>
      <vt:lpstr>Examples from the New Testament</vt:lpstr>
      <vt:lpstr>Other examples from today…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contrarian wisdom of God  Isaiah 55:8-9</dc:title>
  <dc:creator>Samuel Kim</dc:creator>
  <cp:lastModifiedBy>Samuel Kim</cp:lastModifiedBy>
  <cp:revision>127</cp:revision>
  <cp:lastPrinted>2024-01-13T06:58:57Z</cp:lastPrinted>
  <dcterms:created xsi:type="dcterms:W3CDTF">2021-11-19T21:57:39Z</dcterms:created>
  <dcterms:modified xsi:type="dcterms:W3CDTF">2024-07-14T00:51:44Z</dcterms:modified>
</cp:coreProperties>
</file>