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307" r:id="rId2"/>
    <p:sldId id="571" r:id="rId3"/>
    <p:sldId id="3995" r:id="rId4"/>
    <p:sldId id="3996" r:id="rId5"/>
    <p:sldId id="3997" r:id="rId6"/>
    <p:sldId id="3991" r:id="rId7"/>
    <p:sldId id="3992" r:id="rId8"/>
    <p:sldId id="3994" r:id="rId9"/>
    <p:sldId id="3993" r:id="rId10"/>
    <p:sldId id="322" r:id="rId11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67" y="1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What Jesus says about divorce</a:t>
            </a:r>
            <a:br>
              <a:rPr lang="en-US" sz="4000" b="1" dirty="0"/>
            </a:br>
            <a:r>
              <a:rPr lang="en-US" sz="4000" b="1" dirty="0"/>
              <a:t>John 18:1-12</a:t>
            </a:r>
            <a:br>
              <a:rPr lang="en-US" sz="4000" b="1" dirty="0"/>
            </a:br>
            <a:br>
              <a:rPr lang="en-US" sz="4400" b="1" dirty="0"/>
            </a:br>
            <a:r>
              <a:rPr lang="en-US" sz="4000" b="1" dirty="0"/>
              <a:t>Pastor Sam Kim</a:t>
            </a:r>
            <a:br>
              <a:rPr lang="en-US" sz="4000" b="1" dirty="0"/>
            </a:br>
            <a:r>
              <a:rPr lang="en-US" sz="4000" b="1" dirty="0"/>
              <a:t>August 11,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6" y="2543981"/>
            <a:ext cx="5766999" cy="36586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What Jesus says about divorce</a:t>
            </a: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Matthew 18:1-12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EC81-D075-999A-005F-187A3C40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Transitions in the Gospel of Matthew: “After these things…”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2D48D-14C2-C14C-714B-833E49A0B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10260186" cy="4572326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3200" dirty="0"/>
              <a:t>Matt. 7:28 - After the Sermon on the Mount (5-7)</a:t>
            </a:r>
          </a:p>
          <a:p>
            <a:r>
              <a:rPr lang="en-US" sz="3200" dirty="0"/>
              <a:t> Matt. 11:1 After 2</a:t>
            </a:r>
            <a:r>
              <a:rPr lang="en-US" sz="3200" baseline="30000" dirty="0"/>
              <a:t>nd</a:t>
            </a:r>
            <a:r>
              <a:rPr lang="en-US" sz="3200" dirty="0"/>
              <a:t> sermon: Commissioning of the disciples (10)</a:t>
            </a:r>
          </a:p>
          <a:p>
            <a:r>
              <a:rPr lang="en-US" sz="3200" dirty="0"/>
              <a:t> Matt. 13:53 - After 3</a:t>
            </a:r>
            <a:r>
              <a:rPr lang="en-US" sz="3200" baseline="30000" dirty="0"/>
              <a:t>rd</a:t>
            </a:r>
            <a:r>
              <a:rPr lang="en-US" sz="3200" dirty="0"/>
              <a:t> sermon: Parables of the Kingdom (13)</a:t>
            </a:r>
          </a:p>
          <a:p>
            <a:r>
              <a:rPr lang="en-US" sz="3200" dirty="0"/>
              <a:t> Matt. 19:1-2 – After 4</a:t>
            </a:r>
            <a:r>
              <a:rPr lang="en-US" sz="3200" baseline="30000" dirty="0"/>
              <a:t>th</a:t>
            </a:r>
            <a:r>
              <a:rPr lang="en-US" sz="3200" dirty="0"/>
              <a:t> sermon: Rules for family interactions (18)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380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9079-E73F-7689-9D82-3E2F5C4BA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Pharisees confront Jesus &amp; get exposed…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46BA9-6700-49A7-8B05-8072B9BB3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118869" cy="4195481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3500" dirty="0"/>
              <a:t>Pharisees came to “test” Jesus…  </a:t>
            </a:r>
          </a:p>
          <a:p>
            <a:r>
              <a:rPr lang="en-US" sz="3500" dirty="0"/>
              <a:t>Pharisees focused on commentaries &amp;      not the Word of God. </a:t>
            </a:r>
          </a:p>
          <a:p>
            <a:r>
              <a:rPr lang="en-US" sz="3500" dirty="0"/>
              <a:t> They were causing God’s people to stumble into sin/adultery (warning Matt 18:5)</a:t>
            </a:r>
          </a:p>
          <a:p>
            <a:r>
              <a:rPr lang="en-US" sz="3500" dirty="0"/>
              <a:t> Playing the Herod Antipas angle </a:t>
            </a:r>
          </a:p>
        </p:txBody>
      </p:sp>
    </p:spTree>
    <p:extLst>
      <p:ext uri="{BB962C8B-B14F-4D97-AF65-F5344CB8AC3E}">
        <p14:creationId xmlns:p14="http://schemas.microsoft.com/office/powerpoint/2010/main" val="65759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5F9C9-0873-9167-8228-B9A3D8EB2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Jesus’s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1C1AD-7E6B-FB00-4096-512CD4177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964" y="1786910"/>
            <a:ext cx="10576071" cy="41954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Ignored the teaching of the Elders </a:t>
            </a:r>
          </a:p>
          <a:p>
            <a:r>
              <a:rPr lang="en-US" dirty="0"/>
              <a:t> Did not use his personal authority</a:t>
            </a:r>
          </a:p>
          <a:p>
            <a:r>
              <a:rPr lang="en-US" dirty="0"/>
              <a:t> Referred to the revealed Word of God</a:t>
            </a:r>
          </a:p>
          <a:p>
            <a:pPr lvl="1"/>
            <a:r>
              <a:rPr lang="en-US" dirty="0"/>
              <a:t> Gen. 1:27 God’s creation of man/woman </a:t>
            </a:r>
          </a:p>
          <a:p>
            <a:pPr lvl="1"/>
            <a:r>
              <a:rPr lang="en-US" dirty="0"/>
              <a:t> Gen. 2:24 God’s creation of marriage</a:t>
            </a:r>
          </a:p>
          <a:p>
            <a:pPr lvl="1"/>
            <a:r>
              <a:rPr lang="en-US" dirty="0"/>
              <a:t> Malachi 2 – God’s condemnation of divorce</a:t>
            </a:r>
          </a:p>
          <a:p>
            <a:pPr lvl="1"/>
            <a:r>
              <a:rPr lang="en-US" dirty="0"/>
              <a:t> Deut. 24 – The Lord’s exposition</a:t>
            </a:r>
          </a:p>
        </p:txBody>
      </p:sp>
    </p:spTree>
    <p:extLst>
      <p:ext uri="{BB962C8B-B14F-4D97-AF65-F5344CB8AC3E}">
        <p14:creationId xmlns:p14="http://schemas.microsoft.com/office/powerpoint/2010/main" val="3247469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43569-FE8B-DE18-2A79-42F0D99AB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Jesus’s teaching of his disciples Matthew 19:10-12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4843B-29D9-C288-023D-37761CE14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010804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Marriage is normative &amp; singleness is the exception. Exceptions to marriage: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From birth: unable or no interest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Made Eunuchs by men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Special calling/gifting from God</a:t>
            </a:r>
          </a:p>
        </p:txBody>
      </p:sp>
    </p:spTree>
    <p:extLst>
      <p:ext uri="{BB962C8B-B14F-4D97-AF65-F5344CB8AC3E}">
        <p14:creationId xmlns:p14="http://schemas.microsoft.com/office/powerpoint/2010/main" val="886025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3B263-41D4-6BA7-92E5-1519EC746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Take-aways regarding Marriage and Divorce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610B8-268B-4A1E-E3C1-DC56337EE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052918"/>
            <a:ext cx="11446625" cy="4195481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God created marriage.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Man’s Sin brought dysfunction into God’s plan.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God hates divorce!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 Divorce is a last resort.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 Most people should seek marriage</a:t>
            </a:r>
          </a:p>
        </p:txBody>
      </p:sp>
    </p:spTree>
    <p:extLst>
      <p:ext uri="{BB962C8B-B14F-4D97-AF65-F5344CB8AC3E}">
        <p14:creationId xmlns:p14="http://schemas.microsoft.com/office/powerpoint/2010/main" val="3506163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3B263-41D4-6BA7-92E5-1519EC746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Take-aways regarding Marriage and Divorce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610B8-268B-4A1E-E3C1-DC56337EE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576070" cy="4195481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 sz="3600" dirty="0"/>
              <a:t>Singleness is the exception.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sz="3600" dirty="0"/>
              <a:t>The Church has an important role to play. 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sz="3600" dirty="0"/>
              <a:t>Divorce distorts the picture of Jesus &amp; His Bride/the Church.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sz="3600" dirty="0"/>
              <a:t> Remarriage after divorce.</a:t>
            </a:r>
          </a:p>
          <a:p>
            <a:pPr marL="1143000" lvl="1" indent="-742950"/>
            <a:r>
              <a:rPr lang="en-US" sz="3200" dirty="0"/>
              <a:t>Initiated – No; Not initiated - Yes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sz="3600" dirty="0"/>
              <a:t> God’s </a:t>
            </a:r>
            <a:r>
              <a:rPr lang="en-US" sz="3600"/>
              <a:t>grace – Philippians 4:11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6649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FBF83-C921-5EF1-6680-BDC655FFA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64B3E-7D8F-B72B-300B-731C8DE4C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41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67060</TotalTime>
  <Words>364</Words>
  <Application>Microsoft Office PowerPoint</Application>
  <PresentationFormat>Widescreen</PresentationFormat>
  <Paragraphs>48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Ion</vt:lpstr>
      <vt:lpstr>                   What Jesus says about divorce John 18:1-12  Pastor Sam Kim August 11, 2024</vt:lpstr>
      <vt:lpstr>Scripture Reading</vt:lpstr>
      <vt:lpstr>Transitions in the Gospel of Matthew: “After these things…”</vt:lpstr>
      <vt:lpstr>Pharisees confront Jesus &amp; get exposed…</vt:lpstr>
      <vt:lpstr>Jesus’s approach</vt:lpstr>
      <vt:lpstr>Jesus’s teaching of his disciples Matthew 19:10-12</vt:lpstr>
      <vt:lpstr>Key Take-aways regarding Marriage and Divorce</vt:lpstr>
      <vt:lpstr>Key Take-aways regarding Marriage and Divorce (cont.)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131</cp:revision>
  <cp:lastPrinted>2024-01-13T06:58:57Z</cp:lastPrinted>
  <dcterms:created xsi:type="dcterms:W3CDTF">2021-11-19T21:57:39Z</dcterms:created>
  <dcterms:modified xsi:type="dcterms:W3CDTF">2024-08-11T13:10:37Z</dcterms:modified>
</cp:coreProperties>
</file>