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571" r:id="rId3"/>
    <p:sldId id="572" r:id="rId4"/>
    <p:sldId id="573" r:id="rId5"/>
    <p:sldId id="574" r:id="rId6"/>
    <p:sldId id="575" r:id="rId7"/>
    <p:sldId id="322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16" y="2968015"/>
            <a:ext cx="10930759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Who then can be saved? </a:t>
            </a:r>
            <a:br>
              <a:rPr lang="en-US" sz="4000" b="1" dirty="0"/>
            </a:br>
            <a:r>
              <a:rPr lang="en-US" sz="4000" b="1" dirty="0"/>
              <a:t>	The Paradox of wealth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Matthew  19:23-30</a:t>
            </a:r>
            <a:br>
              <a:rPr lang="en-US" sz="4400" b="1" dirty="0"/>
            </a:br>
            <a:r>
              <a:rPr lang="en-US" sz="4000" b="1" dirty="0"/>
              <a:t>Pastor Sam Kim</a:t>
            </a:r>
            <a:br>
              <a:rPr lang="en-US" sz="4000" b="1" dirty="0"/>
            </a:br>
            <a:r>
              <a:rPr lang="en-US" sz="4000" b="1" dirty="0"/>
              <a:t>September 21, 2024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96" y="2543981"/>
            <a:ext cx="5766999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Who then can be saved?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The Paradox of wealth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19:23-30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721143-6880-6386-7732-6980855FD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7994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D2E409-F5F5-B7A6-CB3C-125E060D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272" y="1459358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Matthew 20:26a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“With man this is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impossible….” </a:t>
            </a:r>
          </a:p>
        </p:txBody>
      </p:sp>
    </p:spTree>
    <p:extLst>
      <p:ext uri="{BB962C8B-B14F-4D97-AF65-F5344CB8AC3E}">
        <p14:creationId xmlns:p14="http://schemas.microsoft.com/office/powerpoint/2010/main" val="266052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EEAF-3E9D-AA39-5B34-9CCF5BF2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31466" cy="1400530"/>
          </a:xfrm>
        </p:spPr>
        <p:txBody>
          <a:bodyPr/>
          <a:lstStyle/>
          <a:p>
            <a:r>
              <a:rPr lang="en-US" dirty="0"/>
              <a:t>5 Biblical warnings regarding wealth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B14A-BF05-F2FB-37CF-24F3EE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112" y="1345721"/>
            <a:ext cx="10496777" cy="5201728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False Sense of security</a:t>
            </a:r>
          </a:p>
          <a:p>
            <a:pPr marL="1143000" lvl="1" indent="-742950"/>
            <a:r>
              <a:rPr lang="en-US" dirty="0"/>
              <a:t>Prov. 18:11, 11:28, 22:1; 1 Tim. 6:17-19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Warped perspective of life</a:t>
            </a:r>
          </a:p>
          <a:p>
            <a:pPr marL="1143000" lvl="1" indent="-742950"/>
            <a:r>
              <a:rPr lang="en-US" dirty="0"/>
              <a:t>Prov. 23:4-5; Luke 12:13-21; Rev. 3:17-18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Chock out the Gospel message/Christ</a:t>
            </a:r>
          </a:p>
          <a:p>
            <a:pPr marL="1143000" lvl="1" indent="-742950"/>
            <a:r>
              <a:rPr lang="en-US" dirty="0"/>
              <a:t>Matt. 13/Mark 14 (seed falling on thorny soil)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Easily turn into a false god/idol</a:t>
            </a:r>
          </a:p>
          <a:p>
            <a:pPr marL="1143000" lvl="1" indent="-742950"/>
            <a:r>
              <a:rPr lang="en-US" dirty="0"/>
              <a:t>Exodus 20:3; Matt. 6:24; Col. 3:5; 1 Tim 6:10; Heb. 13:5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No profit on the day of judgment</a:t>
            </a:r>
          </a:p>
          <a:p>
            <a:pPr marL="1143000" lvl="1" indent="-742950"/>
            <a:r>
              <a:rPr lang="en-US" dirty="0"/>
              <a:t>Prov. 11:4; Mark 8:36-37</a:t>
            </a:r>
          </a:p>
        </p:txBody>
      </p:sp>
    </p:spTree>
    <p:extLst>
      <p:ext uri="{BB962C8B-B14F-4D97-AF65-F5344CB8AC3E}">
        <p14:creationId xmlns:p14="http://schemas.microsoft.com/office/powerpoint/2010/main" val="192922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1A58-4088-89B5-DAFF-2959E5D7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43" y="0"/>
            <a:ext cx="9404723" cy="1400530"/>
          </a:xfrm>
        </p:spPr>
        <p:txBody>
          <a:bodyPr/>
          <a:lstStyle/>
          <a:p>
            <a:r>
              <a:rPr lang="en-US" dirty="0"/>
              <a:t>The Paradox of wealth…..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81B40F-1FE6-AE37-99B5-389EAD289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723722"/>
              </p:ext>
            </p:extLst>
          </p:nvPr>
        </p:nvGraphicFramePr>
        <p:xfrm>
          <a:off x="689243" y="700265"/>
          <a:ext cx="10688128" cy="61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5546">
                  <a:extLst>
                    <a:ext uri="{9D8B030D-6E8A-4147-A177-3AD203B41FA5}">
                      <a16:colId xmlns:a16="http://schemas.microsoft.com/office/drawing/2014/main" val="2209443004"/>
                    </a:ext>
                  </a:extLst>
                </a:gridCol>
                <a:gridCol w="5842582">
                  <a:extLst>
                    <a:ext uri="{9D8B030D-6E8A-4147-A177-3AD203B41FA5}">
                      <a16:colId xmlns:a16="http://schemas.microsoft.com/office/drawing/2014/main" val="2986585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What $ can buy….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What $ CANNOT buy….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95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700" dirty="0"/>
                        <a:t>Nice 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Sleep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7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700" dirty="0"/>
                        <a:t>Expensive 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5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700" dirty="0"/>
                        <a:t>RSVP at best restaurants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Good appetite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35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700" dirty="0"/>
                        <a:t>Exclusive gym membership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Physical Fitness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7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700" dirty="0"/>
                        <a:t>Fancy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64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700" dirty="0"/>
                        <a:t>Massive Mansion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060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700" dirty="0"/>
                        <a:t>Awesome Vacation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Peace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79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700" dirty="0"/>
                        <a:t>Best Medical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55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700" dirty="0"/>
                        <a:t>Popularity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Love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31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700" dirty="0"/>
                        <a:t>Opulent burial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Eternal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29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700" dirty="0"/>
                        <a:t>Respect of the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Relationship with the Son of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93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62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9EFC-BD85-ECCE-64D1-9C81EA10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BC46B-44BA-8BE9-2F03-843F1639F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68421-CBD3-5077-2BCC-F50C322BB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8051" y="431987"/>
            <a:ext cx="12904071" cy="61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67620</TotalTime>
  <Words>234</Words>
  <Application>Microsoft Office PowerPoint</Application>
  <PresentationFormat>Widescreen</PresentationFormat>
  <Paragraphs>50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                 Who then can be saved?   The Paradox of wealth  Matthew  19:23-30 Pastor Sam Kim September 21, 2024</vt:lpstr>
      <vt:lpstr>Scripture Reading</vt:lpstr>
      <vt:lpstr>Matthew 20:26a  “With man this is  impossible….” </vt:lpstr>
      <vt:lpstr>5 Biblical warnings regarding wealth</vt:lpstr>
      <vt:lpstr>The Paradox of wealth…..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134</cp:revision>
  <cp:lastPrinted>2024-01-13T06:58:57Z</cp:lastPrinted>
  <dcterms:created xsi:type="dcterms:W3CDTF">2021-11-19T21:57:39Z</dcterms:created>
  <dcterms:modified xsi:type="dcterms:W3CDTF">2024-09-21T20:31:43Z</dcterms:modified>
</cp:coreProperties>
</file>