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577" r:id="rId4"/>
    <p:sldId id="578" r:id="rId5"/>
    <p:sldId id="580" r:id="rId6"/>
    <p:sldId id="322" r:id="rId7"/>
    <p:sldId id="576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Equality in the Kingdom of God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Matthew  19:30 – 20:16</a:t>
            </a: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September 29,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2543981"/>
            <a:ext cx="576699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Equality in the Kingdom of God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19:30-20:16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31D4-E620-DB64-74AA-01A1A552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key questions….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5EB7-C3DE-69A2-25C3-1C7F28D2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7646"/>
            <a:ext cx="10257677" cy="460075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Who will be in the Kingdom of God?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there be a ranking in the Kingdom of God?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God be fair/just? </a:t>
            </a:r>
          </a:p>
        </p:txBody>
      </p:sp>
    </p:spTree>
    <p:extLst>
      <p:ext uri="{BB962C8B-B14F-4D97-AF65-F5344CB8AC3E}">
        <p14:creationId xmlns:p14="http://schemas.microsoft.com/office/powerpoint/2010/main" val="420331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CAE7-69E3-0415-AE51-9257C1D2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38" y="297421"/>
            <a:ext cx="9404723" cy="1400530"/>
          </a:xfrm>
        </p:spPr>
        <p:txBody>
          <a:bodyPr/>
          <a:lstStyle/>
          <a:p>
            <a:r>
              <a:rPr lang="en-US" dirty="0"/>
              <a:t>Interpretive keys to the Parable of the Laborers in the vineyard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CD28-E052-24E0-8B2C-A458523B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23692"/>
            <a:ext cx="10887405" cy="4865298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 It is about the Kingdom of heaven</a:t>
            </a:r>
          </a:p>
          <a:p>
            <a:r>
              <a:rPr lang="en-US" sz="3800" dirty="0"/>
              <a:t> Time references: typical workday 12 hrs.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sz="3800" dirty="0"/>
              <a:t>Day laborers needed for seasonal work</a:t>
            </a:r>
          </a:p>
          <a:p>
            <a:r>
              <a:rPr lang="en-US" sz="3800" dirty="0"/>
              <a:t> God’s mandate: Lev. 19:13; Deut. 24:15</a:t>
            </a:r>
          </a:p>
          <a:p>
            <a:r>
              <a:rPr lang="en-US" sz="3800" dirty="0"/>
              <a:t> 1 Denarius – daily wage for a Roman soldier</a:t>
            </a:r>
          </a:p>
          <a:p>
            <a:r>
              <a:rPr lang="en-US" sz="3800" dirty="0"/>
              <a:t> Owner: God the Father </a:t>
            </a:r>
          </a:p>
          <a:p>
            <a:r>
              <a:rPr lang="en-US" sz="3800" dirty="0"/>
              <a:t> Foreman: Jesus, the Son of God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28749F-E8FC-09BB-F076-B2230E8E3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2686"/>
              </p:ext>
            </p:extLst>
          </p:nvPr>
        </p:nvGraphicFramePr>
        <p:xfrm>
          <a:off x="1688959" y="2872740"/>
          <a:ext cx="82583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41">
                  <a:extLst>
                    <a:ext uri="{9D8B030D-6E8A-4147-A177-3AD203B41FA5}">
                      <a16:colId xmlns:a16="http://schemas.microsoft.com/office/drawing/2014/main" val="295620170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12087649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14298406"/>
                    </a:ext>
                  </a:extLst>
                </a:gridCol>
                <a:gridCol w="1353101">
                  <a:extLst>
                    <a:ext uri="{9D8B030D-6E8A-4147-A177-3AD203B41FA5}">
                      <a16:colId xmlns:a16="http://schemas.microsoft.com/office/drawing/2014/main" val="52467783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3118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4482123"/>
                    </a:ext>
                  </a:extLst>
                </a:gridCol>
                <a:gridCol w="1836181">
                  <a:extLst>
                    <a:ext uri="{9D8B030D-6E8A-4147-A177-3AD203B41FA5}">
                      <a16:colId xmlns:a16="http://schemas.microsoft.com/office/drawing/2014/main" val="3733844064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211630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6am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7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the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6pm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5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7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31D4-E620-DB64-74AA-01A1A552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key questions….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5EB7-C3DE-69A2-25C3-1C7F28D2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7646"/>
            <a:ext cx="10257677" cy="4600754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Who will be in the Kingdom of God?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there be a ranking in the Kingdom  of God?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God be fair/just?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Closing verses: Philippians 2:3-11</a:t>
            </a:r>
          </a:p>
        </p:txBody>
      </p:sp>
    </p:spTree>
    <p:extLst>
      <p:ext uri="{BB962C8B-B14F-4D97-AF65-F5344CB8AC3E}">
        <p14:creationId xmlns:p14="http://schemas.microsoft.com/office/powerpoint/2010/main" val="238298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AC90-380A-0AA4-E7FB-8BF6571F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05234"/>
            <a:ext cx="9404723" cy="1400530"/>
          </a:xfrm>
        </p:spPr>
        <p:txBody>
          <a:bodyPr/>
          <a:lstStyle/>
          <a:p>
            <a:r>
              <a:rPr lang="en-US" dirty="0"/>
              <a:t>India Caste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D7E9A-930F-9409-0367-B9257F96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EE1F0-85C2-14BB-F760-B6CB27B6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50" y="1152983"/>
            <a:ext cx="6645376" cy="56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70530</TotalTime>
  <Words>234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    Equality in the Kingdom of God  Matthew  19:30 – 20:16 Pastor Sam Kim September 29, 2024</vt:lpstr>
      <vt:lpstr>Scripture Reading</vt:lpstr>
      <vt:lpstr>3 key questions….</vt:lpstr>
      <vt:lpstr>Interpretive keys to the Parable of the Laborers in the vineyard </vt:lpstr>
      <vt:lpstr>3 key questions….</vt:lpstr>
      <vt:lpstr> </vt:lpstr>
      <vt:lpstr>India Caste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135</cp:revision>
  <cp:lastPrinted>2024-01-13T06:58:57Z</cp:lastPrinted>
  <dcterms:created xsi:type="dcterms:W3CDTF">2021-11-19T21:57:39Z</dcterms:created>
  <dcterms:modified xsi:type="dcterms:W3CDTF">2024-09-28T20:18:07Z</dcterms:modified>
</cp:coreProperties>
</file>