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571" r:id="rId3"/>
    <p:sldId id="581" r:id="rId4"/>
    <p:sldId id="583" r:id="rId5"/>
    <p:sldId id="582" r:id="rId6"/>
    <p:sldId id="584" r:id="rId7"/>
    <p:sldId id="585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D6596-62D0-4D4A-8CFD-99960D11BA84}" v="1" dt="2024-10-05T16:54:02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Importance of the death &amp; resurrection      of Jesus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Matthew  20:17-19</a:t>
            </a:r>
            <a:br>
              <a:rPr lang="en-US" sz="4400" b="1" dirty="0"/>
            </a:br>
            <a:r>
              <a:rPr lang="en-US" sz="4000" b="1" dirty="0"/>
              <a:t>Pastor Sam Kim</a:t>
            </a:r>
            <a:br>
              <a:rPr lang="en-US" sz="4000" b="1" dirty="0"/>
            </a:br>
            <a:r>
              <a:rPr lang="en-US" sz="4000" b="1" dirty="0"/>
              <a:t>October 6,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2543981"/>
            <a:ext cx="5766999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Importance of the death and resurrection of Jesus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20:17-19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7C14-2B62-5236-77BA-C9CB0CAD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39A5-834C-5C06-B48B-B7D57CC6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C352C-3C0C-58DC-4F1B-948D1A11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2"/>
            <a:ext cx="12192000" cy="68829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244C55-2FD8-DA13-655D-04EAC7EF4617}"/>
              </a:ext>
            </a:extLst>
          </p:cNvPr>
          <p:cNvSpPr/>
          <p:nvPr/>
        </p:nvSpPr>
        <p:spPr>
          <a:xfrm>
            <a:off x="6814868" y="3933645"/>
            <a:ext cx="715991" cy="132846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ACE450-6F4C-ABC0-C880-6E138FF42510}"/>
              </a:ext>
            </a:extLst>
          </p:cNvPr>
          <p:cNvCxnSpPr/>
          <p:nvPr/>
        </p:nvCxnSpPr>
        <p:spPr>
          <a:xfrm flipH="1">
            <a:off x="6857998" y="6029864"/>
            <a:ext cx="1345721" cy="12364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BEE588-AFC3-978D-F22E-EA65FD560412}"/>
              </a:ext>
            </a:extLst>
          </p:cNvPr>
          <p:cNvSpPr txBox="1"/>
          <p:nvPr/>
        </p:nvSpPr>
        <p:spPr>
          <a:xfrm>
            <a:off x="8117456" y="5676037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00B0F0"/>
                </a:solidFill>
              </a:rPr>
              <a:t>Dead Sea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2724-8D5E-0168-3114-02F61A86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Anti-type: Coming of Messiah – </a:t>
            </a:r>
            <a:br>
              <a:rPr lang="en-US" dirty="0"/>
            </a:br>
            <a:r>
              <a:rPr lang="en-US" dirty="0"/>
              <a:t>His death &amp;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7E6CB-A62C-D36C-3C49-26C4473F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1241089" cy="47101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700" dirty="0"/>
              <a:t>4 Typologies (Foreshadowing): 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eriod"/>
            </a:pPr>
            <a:r>
              <a:rPr lang="en-US" sz="5800" dirty="0"/>
              <a:t>God’s sacrifice of an animal to cover the nakedness of Adam/Eve (Genesis 3)</a:t>
            </a:r>
          </a:p>
          <a:p>
            <a:pPr marL="742950" indent="-742950">
              <a:buAutoNum type="arabicPeriod"/>
            </a:pPr>
            <a:endParaRPr lang="en-US" sz="5800" dirty="0"/>
          </a:p>
          <a:p>
            <a:pPr marL="742950" indent="-742950">
              <a:buAutoNum type="arabicPeriod"/>
            </a:pPr>
            <a:r>
              <a:rPr lang="en-US" sz="5800" dirty="0"/>
              <a:t>Abraham’s sacrifice of Isaac (Genesis 22)</a:t>
            </a:r>
          </a:p>
          <a:p>
            <a:pPr marL="742950" indent="-742950">
              <a:buAutoNum type="arabicPeriod"/>
            </a:pPr>
            <a:endParaRPr lang="en-US" sz="5800" dirty="0"/>
          </a:p>
          <a:p>
            <a:pPr marL="742950" indent="-742950">
              <a:buAutoNum type="arabicPeriod"/>
            </a:pPr>
            <a:r>
              <a:rPr lang="en-US" sz="5800" dirty="0"/>
              <a:t>Passover of the Angel of death in Egypt (Exodus 12)</a:t>
            </a:r>
          </a:p>
          <a:p>
            <a:pPr marL="742950" indent="-742950">
              <a:buAutoNum type="arabicPeriod"/>
            </a:pPr>
            <a:endParaRPr lang="en-US" sz="5800" dirty="0"/>
          </a:p>
          <a:p>
            <a:pPr marL="742950" indent="-742950">
              <a:buAutoNum type="arabicPeriod"/>
            </a:pPr>
            <a:r>
              <a:rPr lang="en-US" sz="5800" dirty="0"/>
              <a:t>Installation of the sacrificial system (Leviticus)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2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28C1-5845-D02A-2773-05E89EF4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Prophesies told to the disciples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4AACC0-84E7-90B5-9C59-8E57BA8A1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00028"/>
              </p:ext>
            </p:extLst>
          </p:nvPr>
        </p:nvGraphicFramePr>
        <p:xfrm>
          <a:off x="191218" y="1319393"/>
          <a:ext cx="11809564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299">
                  <a:extLst>
                    <a:ext uri="{9D8B030D-6E8A-4147-A177-3AD203B41FA5}">
                      <a16:colId xmlns:a16="http://schemas.microsoft.com/office/drawing/2014/main" val="335890062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29158566"/>
                    </a:ext>
                  </a:extLst>
                </a:gridCol>
                <a:gridCol w="2658373">
                  <a:extLst>
                    <a:ext uri="{9D8B030D-6E8A-4147-A177-3AD203B41FA5}">
                      <a16:colId xmlns:a16="http://schemas.microsoft.com/office/drawing/2014/main" val="1792702024"/>
                    </a:ext>
                  </a:extLst>
                </a:gridCol>
                <a:gridCol w="4666892">
                  <a:extLst>
                    <a:ext uri="{9D8B030D-6E8A-4147-A177-3AD203B41FA5}">
                      <a16:colId xmlns:a16="http://schemas.microsoft.com/office/drawing/2014/main" val="4056439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Prophecy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#1</a:t>
                      </a:r>
                    </a:p>
                    <a:p>
                      <a:pPr algn="ctr"/>
                      <a:r>
                        <a:rPr lang="en-US" sz="2800" dirty="0"/>
                        <a:t>Matt. 16:21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#2</a:t>
                      </a:r>
                    </a:p>
                    <a:p>
                      <a:pPr algn="ctr"/>
                      <a:r>
                        <a:rPr lang="en-US" sz="2800" dirty="0"/>
                        <a:t>Matt. 17:22-23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#3</a:t>
                      </a:r>
                    </a:p>
                    <a:p>
                      <a:pPr algn="ctr"/>
                      <a:r>
                        <a:rPr lang="en-US" sz="2800" dirty="0"/>
                        <a:t>Matt. 20:17-19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64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Jerusalem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Jerusalem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8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Suffering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Many things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Delivered into: (Betrayal)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Mocked, flogged, betrayed</a:t>
                      </a:r>
                    </a:p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Condemned (trial)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1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Perpetrators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Elders, Chief Priests, &amp; Scribes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Betrayer to deliver over  to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Betrayer to deliver to:</a:t>
                      </a:r>
                    </a:p>
                    <a:p>
                      <a:r>
                        <a:rPr lang="en-US" sz="2400" dirty="0"/>
                        <a:t>Chief Priests &amp; Scribes</a:t>
                      </a:r>
                    </a:p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Delivered to Gentiles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91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Killed by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By Crucifixion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20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Resurrection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6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35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A082-8808-84A6-E225-534C35D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Prophesies concerning Jesus – O.T.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3635-A094-6842-799D-886A7DC6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524431" cy="4395151"/>
          </a:xfrm>
        </p:spPr>
        <p:txBody>
          <a:bodyPr/>
          <a:lstStyle/>
          <a:p>
            <a:r>
              <a:rPr lang="en-US" dirty="0"/>
              <a:t> Zechariah 9-12</a:t>
            </a:r>
          </a:p>
          <a:p>
            <a:endParaRPr lang="en-US" dirty="0"/>
          </a:p>
          <a:p>
            <a:r>
              <a:rPr lang="en-US" dirty="0"/>
              <a:t> Psalm 22; 41:19; 69:21; 16:10</a:t>
            </a:r>
          </a:p>
          <a:p>
            <a:endParaRPr lang="en-US" dirty="0"/>
          </a:p>
          <a:p>
            <a:r>
              <a:rPr lang="en-US" dirty="0"/>
              <a:t> Isaiah 53 – The forbidden chapter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3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C343-A21B-A672-DEDE-7E2803BA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and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4C98-4796-3C42-823C-85F752D6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1 Peter 1:3-12 Meaning of the death &amp; resurrection of Jesus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1 Peter 1:13-21 Call to holiness</a:t>
            </a:r>
          </a:p>
        </p:txBody>
      </p:sp>
    </p:spTree>
    <p:extLst>
      <p:ext uri="{BB962C8B-B14F-4D97-AF65-F5344CB8AC3E}">
        <p14:creationId xmlns:p14="http://schemas.microsoft.com/office/powerpoint/2010/main" val="177746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73661</TotalTime>
  <Words>258</Words>
  <Application>Microsoft Office PowerPoint</Application>
  <PresentationFormat>Widescreen</PresentationFormat>
  <Paragraphs>63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    Importance of the death &amp; resurrection      of Jesus  Matthew  20:17-19 Pastor Sam Kim October 6, 2024</vt:lpstr>
      <vt:lpstr>Scripture Reading</vt:lpstr>
      <vt:lpstr>PowerPoint Presentation</vt:lpstr>
      <vt:lpstr>Anti-type: Coming of Messiah –  His death &amp; resurrection</vt:lpstr>
      <vt:lpstr>3 Prophesies told to the disciples</vt:lpstr>
      <vt:lpstr>Prophesies concerning Jesus – O.T. </vt:lpstr>
      <vt:lpstr>Meaning and Application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136</cp:revision>
  <cp:lastPrinted>2024-01-13T06:58:57Z</cp:lastPrinted>
  <dcterms:created xsi:type="dcterms:W3CDTF">2021-11-19T21:57:39Z</dcterms:created>
  <dcterms:modified xsi:type="dcterms:W3CDTF">2024-10-06T04:15:44Z</dcterms:modified>
</cp:coreProperties>
</file>