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571" r:id="rId3"/>
    <p:sldId id="604" r:id="rId4"/>
    <p:sldId id="605" r:id="rId5"/>
    <p:sldId id="595" r:id="rId6"/>
    <p:sldId id="598" r:id="rId7"/>
    <p:sldId id="606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ADE78-D9B0-4F4C-8015-1E7D30F4E70C}" v="2" dt="2024-11-08T22:23:06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The King rejects Israel</a:t>
            </a:r>
            <a:br>
              <a:rPr lang="en-US" sz="4000" b="1" dirty="0"/>
            </a:br>
            <a:r>
              <a:rPr lang="en-US" sz="4000" b="1" dirty="0"/>
              <a:t>Matthew  21:12-22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 Kim</a:t>
            </a:r>
            <a:br>
              <a:rPr lang="en-US" sz="4000" b="1" dirty="0"/>
            </a:br>
            <a:r>
              <a:rPr lang="en-US" sz="4000" b="1" dirty="0"/>
              <a:t>November 10,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2543981"/>
            <a:ext cx="5766999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King Rejects Israel</a:t>
            </a: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21:12-22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6355-838F-B1AF-0C0D-DFC57306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F6CB-C5A0-AEE4-3F19-90854C9B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5E70F-4364-88E4-C5C7-74664DA1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9" y="-43971"/>
            <a:ext cx="11545889" cy="69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3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90DE-6EB0-7DF3-E465-59C7C9E4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648B-3ADF-E2E2-7C6D-C782AAFC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EC163-3B3B-5E5D-EB5D-1E4E4C42C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306" y="1"/>
            <a:ext cx="13215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6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5654-FBBD-75A7-F6F0-11955C59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FF9DEE-E837-4BD7-258C-8CFFC46BA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0"/>
            <a:ext cx="10486215" cy="6785200"/>
          </a:xfrm>
        </p:spPr>
      </p:pic>
    </p:spTree>
    <p:extLst>
      <p:ext uri="{BB962C8B-B14F-4D97-AF65-F5344CB8AC3E}">
        <p14:creationId xmlns:p14="http://schemas.microsoft.com/office/powerpoint/2010/main" val="18021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DB17-CC1D-6006-F9EA-9759E52D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4BD4-6CD6-7E84-6165-1F829981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9B068-56BA-9A64-D698-82E0D7EF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53" y="26226"/>
            <a:ext cx="6790285" cy="6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4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8B6F28-476A-F12D-584C-3E410FDF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93" y="0"/>
            <a:ext cx="7544034" cy="353247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0D20E2-B558-A5D2-4974-AD07CE2BE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77029"/>
            <a:ext cx="6644811" cy="4280971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84C4C2A-A3A3-7DFC-2353-B99BF57F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98" y="186711"/>
            <a:ext cx="9404723" cy="1400530"/>
          </a:xfrm>
        </p:spPr>
        <p:txBody>
          <a:bodyPr/>
          <a:lstStyle/>
          <a:p>
            <a:r>
              <a:rPr lang="en-US" dirty="0"/>
              <a:t>Western Wall…</a:t>
            </a:r>
            <a:br>
              <a:rPr lang="en-US" dirty="0"/>
            </a:br>
            <a:r>
              <a:rPr lang="en-US" dirty="0"/>
              <a:t>Wailing Wall</a:t>
            </a:r>
          </a:p>
        </p:txBody>
      </p:sp>
    </p:spTree>
    <p:extLst>
      <p:ext uri="{BB962C8B-B14F-4D97-AF65-F5344CB8AC3E}">
        <p14:creationId xmlns:p14="http://schemas.microsoft.com/office/powerpoint/2010/main" val="188993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81038</TotalTime>
  <Words>60</Words>
  <Application>Microsoft Office PowerPoint</Application>
  <PresentationFormat>Widescreen</PresentationFormat>
  <Paragraphs>13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    The King rejects Israel Matthew  21:12-22  Pastor Sam Kim November 10, 2024</vt:lpstr>
      <vt:lpstr>Scripture Reading</vt:lpstr>
      <vt:lpstr>PowerPoint Presentation</vt:lpstr>
      <vt:lpstr>PowerPoint Presentation</vt:lpstr>
      <vt:lpstr>PowerPoint Presentation</vt:lpstr>
      <vt:lpstr>PowerPoint Presentation</vt:lpstr>
      <vt:lpstr>Western Wall… Wailing Wall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141</cp:revision>
  <cp:lastPrinted>2024-01-13T06:58:57Z</cp:lastPrinted>
  <dcterms:created xsi:type="dcterms:W3CDTF">2021-11-19T21:57:39Z</dcterms:created>
  <dcterms:modified xsi:type="dcterms:W3CDTF">2024-11-10T02:20:37Z</dcterms:modified>
</cp:coreProperties>
</file>