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07" r:id="rId2"/>
    <p:sldId id="571" r:id="rId3"/>
    <p:sldId id="603" r:id="rId4"/>
    <p:sldId id="604" r:id="rId5"/>
    <p:sldId id="605" r:id="rId6"/>
    <p:sldId id="322" r:id="rId7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5BE74-C86A-4C02-B4F7-D607415A5CED}" v="1" dt="2024-11-23T22:47:27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16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Judgment on the Rulers of Israel</a:t>
            </a:r>
            <a:br>
              <a:rPr lang="en-US" sz="4000" b="1" dirty="0"/>
            </a:br>
            <a:r>
              <a:rPr lang="en-US" sz="4000" b="1" dirty="0"/>
              <a:t>Matthew  21:33-46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 Kim</a:t>
            </a:r>
            <a:br>
              <a:rPr lang="en-US" sz="4000" b="1" dirty="0"/>
            </a:br>
            <a:r>
              <a:rPr lang="en-US" sz="4000" b="1" dirty="0"/>
              <a:t>November 24,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 dirty="0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7" y="2543981"/>
            <a:ext cx="5766998" cy="4006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Judgment on the Rulers of Israel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21:33-34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(Psalm 118:22-23)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3C09-8DCD-EC39-4361-AF9272A3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9C01-01B8-8E98-018E-76461FA1F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FB8A0-26EF-7723-93D6-8650AC30E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465"/>
            <a:ext cx="12192000" cy="7042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A6B4A-2751-014F-EA68-D5930DE613F9}"/>
              </a:ext>
            </a:extLst>
          </p:cNvPr>
          <p:cNvSpPr txBox="1"/>
          <p:nvPr/>
        </p:nvSpPr>
        <p:spPr>
          <a:xfrm>
            <a:off x="1759220" y="898052"/>
            <a:ext cx="624081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Jesus </a:t>
            </a:r>
          </a:p>
          <a:p>
            <a:r>
              <a:rPr lang="en-US" sz="5400" b="1" dirty="0">
                <a:solidFill>
                  <a:srgbClr val="FFFF00"/>
                </a:solidFill>
              </a:rPr>
              <a:t>Chief Cornerstone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FF00"/>
                </a:solidFill>
              </a:rPr>
              <a:t>Psalm 118:22-23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FF00"/>
                </a:solidFill>
              </a:rPr>
              <a:t>Acts 4:10-12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FF00"/>
                </a:solidFill>
              </a:rPr>
              <a:t>1 Peter 2:6-8 </a:t>
            </a:r>
          </a:p>
        </p:txBody>
      </p:sp>
    </p:spTree>
    <p:extLst>
      <p:ext uri="{BB962C8B-B14F-4D97-AF65-F5344CB8AC3E}">
        <p14:creationId xmlns:p14="http://schemas.microsoft.com/office/powerpoint/2010/main" val="39728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6A5E-8918-7738-3ED5-927D7F02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Interpretive keys…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DA1CB6-427E-C8F2-A2BF-09EA73BD7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439090"/>
              </p:ext>
            </p:extLst>
          </p:nvPr>
        </p:nvGraphicFramePr>
        <p:xfrm>
          <a:off x="73429" y="126402"/>
          <a:ext cx="12045142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571">
                  <a:extLst>
                    <a:ext uri="{9D8B030D-6E8A-4147-A177-3AD203B41FA5}">
                      <a16:colId xmlns:a16="http://schemas.microsoft.com/office/drawing/2014/main" val="3303165674"/>
                    </a:ext>
                  </a:extLst>
                </a:gridCol>
                <a:gridCol w="6022571">
                  <a:extLst>
                    <a:ext uri="{9D8B030D-6E8A-4147-A177-3AD203B41FA5}">
                      <a16:colId xmlns:a16="http://schemas.microsoft.com/office/drawing/2014/main" val="131123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Parable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True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0824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Matthew 21:33-46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562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The Vineyard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The nation of Israel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3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Servants sent by the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O.T. Prophets (+John the Baptist)</a:t>
                      </a:r>
                    </a:p>
                    <a:p>
                      <a:r>
                        <a:rPr lang="en-US" sz="2800" dirty="0"/>
                        <a:t>Luke 11:47-51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64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Tenant farmers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Rulers of Israel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The Son sent by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Jesus sent by the Father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352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Psalm 118:22-23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47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Rejected Cornerstone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Jesus at his first coming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78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New Cornerstone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Glorified Jesus after resurrection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86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Rejectors of the cornerstone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Rulers of Israel and all the enemies of Jesus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99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27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C5B4-35B8-8B79-2778-25A44B3B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Aways…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D0B2-E67E-BF6E-AC35-7218CA8E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59" y="1504278"/>
            <a:ext cx="11100017" cy="461389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Jesus gave the last prophetic word regarding his crucifixion by Israel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Judgment on the Rulers of Israel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God took away Israel’s prominence in the plan of salvation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All of Christ’s enemies will face judgment</a:t>
            </a:r>
          </a:p>
        </p:txBody>
      </p:sp>
    </p:spTree>
    <p:extLst>
      <p:ext uri="{BB962C8B-B14F-4D97-AF65-F5344CB8AC3E}">
        <p14:creationId xmlns:p14="http://schemas.microsoft.com/office/powerpoint/2010/main" val="46623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84529</TotalTime>
  <Words>184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                   Judgment on the Rulers of Israel Matthew  21:33-46  Pastor Sam Kim November 24, 2024</vt:lpstr>
      <vt:lpstr>Scripture Reading</vt:lpstr>
      <vt:lpstr>PowerPoint Presentation</vt:lpstr>
      <vt:lpstr>Interpretive keys…</vt:lpstr>
      <vt:lpstr>Key Take Aways…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143</cp:revision>
  <cp:lastPrinted>2024-01-13T06:58:57Z</cp:lastPrinted>
  <dcterms:created xsi:type="dcterms:W3CDTF">2021-11-19T21:57:39Z</dcterms:created>
  <dcterms:modified xsi:type="dcterms:W3CDTF">2024-11-23T23:24:32Z</dcterms:modified>
</cp:coreProperties>
</file>