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307" r:id="rId2"/>
    <p:sldId id="571" r:id="rId3"/>
    <p:sldId id="606" r:id="rId4"/>
    <p:sldId id="608" r:id="rId5"/>
    <p:sldId id="610" r:id="rId6"/>
    <p:sldId id="611" r:id="rId7"/>
    <p:sldId id="322" r:id="rId8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7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59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Warning to all who receive a </a:t>
            </a:r>
            <a:br>
              <a:rPr lang="en-US" sz="4000" b="1" dirty="0"/>
            </a:br>
            <a:r>
              <a:rPr lang="en-US" sz="4000" b="1" dirty="0"/>
              <a:t>Royal Invitation</a:t>
            </a:r>
            <a:br>
              <a:rPr lang="en-US" sz="4000" b="1" dirty="0"/>
            </a:br>
            <a:r>
              <a:rPr lang="en-US" sz="4000" b="1" dirty="0"/>
              <a:t>Matthew  22:1-14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4000" b="1" dirty="0"/>
              <a:t>Pastor Sam </a:t>
            </a:r>
            <a:br>
              <a:rPr lang="en-US" sz="4000" b="1" dirty="0"/>
            </a:br>
            <a:r>
              <a:rPr lang="en-US" sz="4000" b="1" dirty="0"/>
              <a:t>December 1,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 dirty="0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7" y="2543981"/>
            <a:ext cx="5766998" cy="40064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Warning to all who receive a Royal Invitation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22:1-14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64E02-1050-B1C7-E75F-CC36BC6E9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 of Judgment Parable #1 &amp; #2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698121-328E-3AC7-44FA-4B19CC222F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3419657"/>
              </p:ext>
            </p:extLst>
          </p:nvPr>
        </p:nvGraphicFramePr>
        <p:xfrm>
          <a:off x="1453342" y="1297247"/>
          <a:ext cx="870966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220">
                  <a:extLst>
                    <a:ext uri="{9D8B030D-6E8A-4147-A177-3AD203B41FA5}">
                      <a16:colId xmlns:a16="http://schemas.microsoft.com/office/drawing/2014/main" val="3164019723"/>
                    </a:ext>
                  </a:extLst>
                </a:gridCol>
                <a:gridCol w="2903220">
                  <a:extLst>
                    <a:ext uri="{9D8B030D-6E8A-4147-A177-3AD203B41FA5}">
                      <a16:colId xmlns:a16="http://schemas.microsoft.com/office/drawing/2014/main" val="1789826202"/>
                    </a:ext>
                  </a:extLst>
                </a:gridCol>
                <a:gridCol w="2903220">
                  <a:extLst>
                    <a:ext uri="{9D8B030D-6E8A-4147-A177-3AD203B41FA5}">
                      <a16:colId xmlns:a16="http://schemas.microsoft.com/office/drawing/2014/main" val="544165135"/>
                    </a:ext>
                  </a:extLst>
                </a:gridCol>
              </a:tblGrid>
              <a:tr h="251691">
                <a:tc>
                  <a:txBody>
                    <a:bodyPr/>
                    <a:lstStyle/>
                    <a:p>
                      <a:r>
                        <a:rPr lang="en-US" sz="32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Parable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Parable #2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663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Elect</a:t>
                      </a:r>
                    </a:p>
                    <a:p>
                      <a:r>
                        <a:rPr lang="en-US" sz="2800" dirty="0"/>
                        <a:t>Believers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Obedient sons</a:t>
                      </a:r>
                    </a:p>
                    <a:p>
                      <a:r>
                        <a:rPr lang="en-US" sz="2400" dirty="0"/>
                        <a:t>Tax Collectors &amp; Prostitutes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Servants of God</a:t>
                      </a:r>
                    </a:p>
                    <a:p>
                      <a:r>
                        <a:rPr lang="en-US" sz="2400" dirty="0"/>
                        <a:t>O.T. Prophets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882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Reward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Kingdom of God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Kingdom of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908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Non-Elect</a:t>
                      </a:r>
                    </a:p>
                    <a:p>
                      <a:r>
                        <a:rPr lang="en-US" sz="2800" dirty="0"/>
                        <a:t>Unbelievers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Disobedient Sons</a:t>
                      </a:r>
                    </a:p>
                    <a:p>
                      <a:r>
                        <a:rPr lang="en-US" sz="2400" dirty="0"/>
                        <a:t>Rulers of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Rulers of Israel</a:t>
                      </a:r>
                    </a:p>
                    <a:p>
                      <a:r>
                        <a:rPr lang="en-US" sz="2400" dirty="0"/>
                        <a:t>Prophecy: murder Son outside Vineyard (</a:t>
                      </a:r>
                      <a:r>
                        <a:rPr lang="en-US" sz="2000" dirty="0"/>
                        <a:t>cross outside of Jerusalem</a:t>
                      </a:r>
                      <a:r>
                        <a:rPr lang="en-US" sz="2400" dirty="0"/>
                        <a:t>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14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Consequence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Outside Kingdom of God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Wretches put to a miserable death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21476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9938637-2124-C445-1EAE-D8D310763386}"/>
              </a:ext>
            </a:extLst>
          </p:cNvPr>
          <p:cNvSpPr/>
          <p:nvPr/>
        </p:nvSpPr>
        <p:spPr>
          <a:xfrm>
            <a:off x="1429789" y="1853248"/>
            <a:ext cx="8744989" cy="1712912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F6827D-5332-D9AC-F2FA-5ED9776A955A}"/>
              </a:ext>
            </a:extLst>
          </p:cNvPr>
          <p:cNvSpPr/>
          <p:nvPr/>
        </p:nvSpPr>
        <p:spPr>
          <a:xfrm>
            <a:off x="1448493" y="3649287"/>
            <a:ext cx="8733213" cy="274326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4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BDD4-83A6-8EA8-201C-6AE7BC8AF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of Matthew 22:1-14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C269A-F3D2-B907-A724-AE0E83468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800513" cy="4195481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Those who reject the invitation (22:1-6)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Punishment of the rejectors (22:7)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Replacement guests </a:t>
            </a:r>
            <a:r>
              <a:rPr lang="en-US"/>
              <a:t>(22:8-10</a:t>
            </a:r>
            <a:r>
              <a:rPr lang="en-US" dirty="0"/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Intruder (22:11-14)</a:t>
            </a:r>
          </a:p>
        </p:txBody>
      </p:sp>
    </p:spTree>
    <p:extLst>
      <p:ext uri="{BB962C8B-B14F-4D97-AF65-F5344CB8AC3E}">
        <p14:creationId xmlns:p14="http://schemas.microsoft.com/office/powerpoint/2010/main" val="694491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07596-C0C1-8130-5EF4-86784FA64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Meaning of the Parable of the Wedding Feast…..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84A93-CD3B-72D8-92FB-0E9DC6C88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40424" cy="4195481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God the Father sends out the Royal Invitation.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Primarily focused on Israel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New revelation: Gentiles to be invited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Warning to all who receive an invitation…</a:t>
            </a:r>
          </a:p>
        </p:txBody>
      </p:sp>
    </p:spTree>
    <p:extLst>
      <p:ext uri="{BB962C8B-B14F-4D97-AF65-F5344CB8AC3E}">
        <p14:creationId xmlns:p14="http://schemas.microsoft.com/office/powerpoint/2010/main" val="1337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AA8-2764-B89E-FAEC-1A59E64DA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19117-795A-3FD4-F2F1-B78B5F995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Who will receive a Royal Invitation? </a:t>
            </a:r>
          </a:p>
        </p:txBody>
      </p:sp>
    </p:spTree>
    <p:extLst>
      <p:ext uri="{BB962C8B-B14F-4D97-AF65-F5344CB8AC3E}">
        <p14:creationId xmlns:p14="http://schemas.microsoft.com/office/powerpoint/2010/main" val="382023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85332</TotalTime>
  <Words>206</Words>
  <Application>Microsoft Office PowerPoint</Application>
  <PresentationFormat>Widescreen</PresentationFormat>
  <Paragraphs>45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</vt:lpstr>
      <vt:lpstr>                   Warning to all who receive a  Royal Invitation Matthew  22:1-14  Pastor Sam  December 1, 2024</vt:lpstr>
      <vt:lpstr>Scripture Reading</vt:lpstr>
      <vt:lpstr>Review of Judgment Parable #1 &amp; #2</vt:lpstr>
      <vt:lpstr>Outline of Matthew 22:1-14</vt:lpstr>
      <vt:lpstr>Meaning of the Parable of the Wedding Feast…..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144</cp:revision>
  <cp:lastPrinted>2024-01-13T06:58:57Z</cp:lastPrinted>
  <dcterms:created xsi:type="dcterms:W3CDTF">2021-11-19T21:57:39Z</dcterms:created>
  <dcterms:modified xsi:type="dcterms:W3CDTF">2024-12-01T05:08:19Z</dcterms:modified>
</cp:coreProperties>
</file>