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307" r:id="rId2"/>
    <p:sldId id="571" r:id="rId3"/>
    <p:sldId id="613" r:id="rId4"/>
    <p:sldId id="614" r:id="rId5"/>
    <p:sldId id="615" r:id="rId6"/>
    <p:sldId id="616" r:id="rId7"/>
    <p:sldId id="617" r:id="rId8"/>
    <p:sldId id="322" r:id="rId9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0D8460-9B62-4477-8AB8-791688D6041E}" v="1" dt="2024-12-28T00:27:48.0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4" y="4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Who really is Jesus? </a:t>
            </a:r>
            <a:br>
              <a:rPr lang="en-US" sz="4000" b="1" dirty="0"/>
            </a:br>
            <a:r>
              <a:rPr lang="en-US" sz="4000" b="1" dirty="0"/>
              <a:t>Matthew  22:41-45</a:t>
            </a:r>
            <a:br>
              <a:rPr lang="en-US" sz="4400" b="1" dirty="0"/>
            </a:br>
            <a:br>
              <a:rPr lang="en-US" sz="4400" b="1" dirty="0"/>
            </a:br>
            <a:r>
              <a:rPr lang="en-US" sz="4000" b="1" dirty="0"/>
              <a:t>Pastor Sam </a:t>
            </a:r>
            <a:br>
              <a:rPr lang="en-US" sz="4000" b="1" dirty="0"/>
            </a:br>
            <a:r>
              <a:rPr lang="en-US" sz="4000" b="1" dirty="0"/>
              <a:t>December 29,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 dirty="0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7" y="2543981"/>
            <a:ext cx="5766998" cy="40064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Who really is Jesus?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Matthew 22:41-45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C4FB05-1107-8B24-E78F-E67A4E4185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868209"/>
              </p:ext>
            </p:extLst>
          </p:nvPr>
        </p:nvGraphicFramePr>
        <p:xfrm>
          <a:off x="315310" y="1358954"/>
          <a:ext cx="11561379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3015">
                  <a:extLst>
                    <a:ext uri="{9D8B030D-6E8A-4147-A177-3AD203B41FA5}">
                      <a16:colId xmlns:a16="http://schemas.microsoft.com/office/drawing/2014/main" val="3668129339"/>
                    </a:ext>
                  </a:extLst>
                </a:gridCol>
                <a:gridCol w="2003842">
                  <a:extLst>
                    <a:ext uri="{9D8B030D-6E8A-4147-A177-3AD203B41FA5}">
                      <a16:colId xmlns:a16="http://schemas.microsoft.com/office/drawing/2014/main" val="741239440"/>
                    </a:ext>
                  </a:extLst>
                </a:gridCol>
                <a:gridCol w="7284522">
                  <a:extLst>
                    <a:ext uri="{9D8B030D-6E8A-4147-A177-3AD203B41FA5}">
                      <a16:colId xmlns:a16="http://schemas.microsoft.com/office/drawing/2014/main" val="4210833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Matthew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Key Lessons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04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Parable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21:28-32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Good son: Not good enough to just know,      must obey!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777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Parable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21:33-46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Have you never read? Psalm 118:22-23</a:t>
                      </a:r>
                    </a:p>
                    <a:p>
                      <a:r>
                        <a:rPr lang="en-US" sz="2400" dirty="0"/>
                        <a:t>Further explained: Acts 4:10-12 &amp; 1 Peter 2:6-8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735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Parable 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22:1-14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Must accept the wedding invitation &amp; come prepared with “wedding garment”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837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Question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22:15-22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Render to God…Worship! </a:t>
                      </a:r>
                    </a:p>
                    <a:p>
                      <a:r>
                        <a:rPr lang="en-US" sz="2400" dirty="0"/>
                        <a:t>Render to Caesar… taxes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910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Question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22:23-33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There is an after-life: He is the God of the living!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470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Question 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22:34-40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Greatest commandment: “Shema” – </a:t>
                      </a:r>
                    </a:p>
                    <a:p>
                      <a:r>
                        <a:rPr lang="en-US" sz="2400" dirty="0"/>
                        <a:t>1. Love God &amp; 2. Love others!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55868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BE1286E-1D6C-4F46-2BBB-54534D7D7D78}"/>
              </a:ext>
            </a:extLst>
          </p:cNvPr>
          <p:cNvSpPr txBox="1"/>
          <p:nvPr/>
        </p:nvSpPr>
        <p:spPr>
          <a:xfrm>
            <a:off x="630621" y="388884"/>
            <a:ext cx="84401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Matthew 21:28- 22:40 in review…</a:t>
            </a:r>
          </a:p>
        </p:txBody>
      </p:sp>
    </p:spTree>
    <p:extLst>
      <p:ext uri="{BB962C8B-B14F-4D97-AF65-F5344CB8AC3E}">
        <p14:creationId xmlns:p14="http://schemas.microsoft.com/office/powerpoint/2010/main" val="4090522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CB878-70DB-A203-ECC1-7FE10E2D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Whose son is the Christ?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585F6-589B-0D06-FC6D-13C36C95A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/>
          <a:lstStyle/>
          <a:p>
            <a:r>
              <a:rPr lang="en-US" dirty="0"/>
              <a:t> 2 Sam: 7:12ff - Davidic Covenant</a:t>
            </a:r>
          </a:p>
          <a:p>
            <a:r>
              <a:rPr lang="en-US" dirty="0"/>
              <a:t> Psalm 89:3-4; 27-29</a:t>
            </a:r>
          </a:p>
          <a:p>
            <a:r>
              <a:rPr lang="en-US" dirty="0"/>
              <a:t> Amos 9:11</a:t>
            </a:r>
          </a:p>
          <a:p>
            <a:r>
              <a:rPr lang="en-US" dirty="0"/>
              <a:t> Micah 5:2 </a:t>
            </a:r>
          </a:p>
          <a:p>
            <a:r>
              <a:rPr lang="en-US" dirty="0"/>
              <a:t> Ezekiel 37:21-28</a:t>
            </a:r>
          </a:p>
        </p:txBody>
      </p:sp>
    </p:spTree>
    <p:extLst>
      <p:ext uri="{BB962C8B-B14F-4D97-AF65-F5344CB8AC3E}">
        <p14:creationId xmlns:p14="http://schemas.microsoft.com/office/powerpoint/2010/main" val="398820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FB067-517A-C840-56DC-41C77AC06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is the Son of David!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6F1F1-743A-29BC-F709-F0D0ADC9E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60634"/>
            <a:ext cx="9922040" cy="458776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Mathew 1:6 Son of Abraham, Son of David – via Joseph (legal line)</a:t>
            </a:r>
          </a:p>
          <a:p>
            <a:r>
              <a:rPr lang="en-US" dirty="0"/>
              <a:t> Luke 3:23-38 Jesus is also “Son of David” via the line of Mary (biological line)</a:t>
            </a:r>
          </a:p>
          <a:p>
            <a:r>
              <a:rPr lang="en-US" dirty="0"/>
              <a:t> Mathew 9:27; 20:30 Blind beggars call Jesus, “Son of David!” </a:t>
            </a:r>
          </a:p>
          <a:p>
            <a:r>
              <a:rPr lang="en-US" dirty="0"/>
              <a:t> Matthew 21: Triumphant Entry </a:t>
            </a:r>
            <a:br>
              <a:rPr lang="en-US" dirty="0"/>
            </a:br>
            <a:r>
              <a:rPr lang="en-US" dirty="0"/>
              <a:t>“Hosanna to the Son of David!” </a:t>
            </a:r>
          </a:p>
        </p:txBody>
      </p:sp>
    </p:spTree>
    <p:extLst>
      <p:ext uri="{BB962C8B-B14F-4D97-AF65-F5344CB8AC3E}">
        <p14:creationId xmlns:p14="http://schemas.microsoft.com/office/powerpoint/2010/main" val="3150868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22743-9B86-C773-9B36-313439548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Jesus’s exposition of Psalm 110:1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9F61E-74AF-7516-3B65-1D23362C5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138" y="1487214"/>
            <a:ext cx="11403724" cy="537078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7600" dirty="0"/>
              <a:t>“In the Spirit” – similar to the Apostle John writing the book of Revelation (cf.1:10; 4:2)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7600" dirty="0"/>
              <a:t>The Lord (</a:t>
            </a:r>
            <a:r>
              <a:rPr lang="en-US" sz="7600" b="1" i="1" dirty="0">
                <a:solidFill>
                  <a:srgbClr val="FFFF00"/>
                </a:solidFill>
              </a:rPr>
              <a:t>Yahweh</a:t>
            </a:r>
            <a:r>
              <a:rPr lang="en-US" sz="7600" dirty="0"/>
              <a:t>) said to my Lord (</a:t>
            </a:r>
            <a:r>
              <a:rPr lang="en-US" sz="7600" b="1" i="1" dirty="0">
                <a:solidFill>
                  <a:srgbClr val="FFFF00"/>
                </a:solidFill>
              </a:rPr>
              <a:t>Ado-nay</a:t>
            </a:r>
            <a:r>
              <a:rPr lang="en-US" sz="7600" dirty="0"/>
              <a:t>)      </a:t>
            </a:r>
          </a:p>
          <a:p>
            <a:pPr marL="0" indent="0">
              <a:buNone/>
            </a:pPr>
            <a:r>
              <a:rPr lang="en-US" sz="7600" dirty="0"/>
              <a:t>sit (on-going/continuous) at my right hand (authority) until I make your enemies your footstool.”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7600" dirty="0"/>
              <a:t>Revelation 22:16 </a:t>
            </a:r>
          </a:p>
          <a:p>
            <a:pPr marL="0" indent="0">
              <a:buNone/>
            </a:pPr>
            <a:r>
              <a:rPr lang="en-US" sz="7600" dirty="0"/>
              <a:t>“I am the root and the descendant of David” </a:t>
            </a:r>
          </a:p>
        </p:txBody>
      </p:sp>
    </p:spTree>
    <p:extLst>
      <p:ext uri="{BB962C8B-B14F-4D97-AF65-F5344CB8AC3E}">
        <p14:creationId xmlns:p14="http://schemas.microsoft.com/office/powerpoint/2010/main" val="3739081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2F6C4-B625-22B1-ED83-7C3B2CD1A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B1E76B-8E53-1D8C-2C95-1E48A87886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295590"/>
              </p:ext>
            </p:extLst>
          </p:nvPr>
        </p:nvGraphicFramePr>
        <p:xfrm>
          <a:off x="241737" y="2115699"/>
          <a:ext cx="11561379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3015">
                  <a:extLst>
                    <a:ext uri="{9D8B030D-6E8A-4147-A177-3AD203B41FA5}">
                      <a16:colId xmlns:a16="http://schemas.microsoft.com/office/drawing/2014/main" val="3668129339"/>
                    </a:ext>
                  </a:extLst>
                </a:gridCol>
                <a:gridCol w="2003842">
                  <a:extLst>
                    <a:ext uri="{9D8B030D-6E8A-4147-A177-3AD203B41FA5}">
                      <a16:colId xmlns:a16="http://schemas.microsoft.com/office/drawing/2014/main" val="741239440"/>
                    </a:ext>
                  </a:extLst>
                </a:gridCol>
                <a:gridCol w="7284522">
                  <a:extLst>
                    <a:ext uri="{9D8B030D-6E8A-4147-A177-3AD203B41FA5}">
                      <a16:colId xmlns:a16="http://schemas.microsoft.com/office/drawing/2014/main" val="4210833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Matthew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Application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04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Parable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21:28-32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Are we obedient sons?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777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Parable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21:33-46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Are we part of the building in which Jesus is the chief cornerstone?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735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Parable 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22:1-14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Have we accepted God’s invitation to his Son’s banquet? Prepared a “wedding garment”?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837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Question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22:15-22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Do we render worship to God? Matt. 6:33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910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Question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22:23-33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Is Jesus your God?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47069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356B9A6-6494-BEBE-B7D0-5446C0C5887B}"/>
              </a:ext>
            </a:extLst>
          </p:cNvPr>
          <p:cNvSpPr txBox="1"/>
          <p:nvPr/>
        </p:nvSpPr>
        <p:spPr>
          <a:xfrm>
            <a:off x="630621" y="224701"/>
            <a:ext cx="945803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Application: Do we love God with all </a:t>
            </a:r>
          </a:p>
          <a:p>
            <a:r>
              <a:rPr lang="en-US" sz="4000" dirty="0"/>
              <a:t>our heart, Our Soul, and our Mind? </a:t>
            </a:r>
          </a:p>
        </p:txBody>
      </p:sp>
    </p:spTree>
    <p:extLst>
      <p:ext uri="{BB962C8B-B14F-4D97-AF65-F5344CB8AC3E}">
        <p14:creationId xmlns:p14="http://schemas.microsoft.com/office/powerpoint/2010/main" val="692036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91608</TotalTime>
  <Words>439</Words>
  <Application>Microsoft Office PowerPoint</Application>
  <PresentationFormat>Widescreen</PresentationFormat>
  <Paragraphs>76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                   Who really is Jesus?  Matthew  22:41-45  Pastor Sam  December 29, 2024</vt:lpstr>
      <vt:lpstr>Scripture Reading</vt:lpstr>
      <vt:lpstr>PowerPoint Presentation</vt:lpstr>
      <vt:lpstr>Whose son is the Christ? </vt:lpstr>
      <vt:lpstr>Jesus is the Son of David! </vt:lpstr>
      <vt:lpstr>Jesus’s exposition of Psalm 110:1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147</cp:revision>
  <cp:lastPrinted>2024-01-13T06:58:57Z</cp:lastPrinted>
  <dcterms:created xsi:type="dcterms:W3CDTF">2021-11-19T21:57:39Z</dcterms:created>
  <dcterms:modified xsi:type="dcterms:W3CDTF">2024-12-28T19:59:28Z</dcterms:modified>
</cp:coreProperties>
</file>