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A9A80D3-2272-ED0F-EBF4-34428557569F}"/>
              </a:ext>
            </a:extLst>
          </p:cNvPr>
          <p:cNvSpPr/>
          <p:nvPr/>
        </p:nvSpPr>
        <p:spPr>
          <a:xfrm>
            <a:off x="-1" y="0"/>
            <a:ext cx="12192001"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1F71E75-F7A2-7C1F-EF86-C5186E904883}"/>
              </a:ext>
            </a:extLst>
          </p:cNvPr>
          <p:cNvSpPr/>
          <p:nvPr/>
        </p:nvSpPr>
        <p:spPr>
          <a:xfrm>
            <a:off x="-4262" y="0"/>
            <a:ext cx="7547339" cy="6858002"/>
          </a:xfrm>
          <a:prstGeom prst="rect">
            <a:avLst/>
          </a:prstGeom>
          <a:gradFill>
            <a:gsLst>
              <a:gs pos="6000">
                <a:schemeClr val="accent5"/>
              </a:gs>
              <a:gs pos="100000">
                <a:schemeClr val="accent2"/>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AB4E0A7-C9D3-8408-2EE0-E46AF38E815F}"/>
              </a:ext>
            </a:extLst>
          </p:cNvPr>
          <p:cNvSpPr/>
          <p:nvPr/>
        </p:nvSpPr>
        <p:spPr>
          <a:xfrm rot="10800000">
            <a:off x="-4285" y="-3"/>
            <a:ext cx="7547361" cy="6857999"/>
          </a:xfrm>
          <a:prstGeom prst="rect">
            <a:avLst/>
          </a:prstGeom>
          <a:gradFill>
            <a:gsLst>
              <a:gs pos="43000">
                <a:schemeClr val="accent2">
                  <a:alpha val="0"/>
                </a:schemeClr>
              </a:gs>
              <a:gs pos="100000">
                <a:schemeClr val="accent2">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373CB42-010B-9ABE-75EF-F502B4A9F42C}"/>
              </a:ext>
            </a:extLst>
          </p:cNvPr>
          <p:cNvSpPr/>
          <p:nvPr/>
        </p:nvSpPr>
        <p:spPr>
          <a:xfrm rot="16200000">
            <a:off x="1156173" y="-1160457"/>
            <a:ext cx="5226425" cy="7547338"/>
          </a:xfrm>
          <a:prstGeom prst="rect">
            <a:avLst/>
          </a:prstGeom>
          <a:gradFill>
            <a:gsLst>
              <a:gs pos="50000">
                <a:schemeClr val="accent5">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8" y="502920"/>
            <a:ext cx="5852160" cy="2953512"/>
          </a:xfrm>
        </p:spPr>
        <p:txBody>
          <a:bodyPr vert="horz" lIns="91440" tIns="45720" rIns="91440" bIns="45720" rtlCol="0" anchor="t">
            <a:normAutofit/>
          </a:bodyPr>
          <a:lstStyle>
            <a:lvl1pPr>
              <a:defRPr lang="en-US" sz="5400" dirty="0">
                <a:solidFill>
                  <a:schemeClr val="bg1"/>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8" y="4544568"/>
            <a:ext cx="4681728" cy="1591056"/>
          </a:xfrm>
        </p:spPr>
        <p:txBody>
          <a:bodyPr vert="horz" lIns="91440" tIns="45720" rIns="91440" bIns="45720" rtlCol="0" anchor="ctr">
            <a:normAutofit/>
          </a:bodyPr>
          <a:lstStyle>
            <a:lvl1pPr marL="0" indent="0">
              <a:buNone/>
              <a:defRPr lang="en-US" sz="2000" dirty="0">
                <a:solidFill>
                  <a:schemeClr val="bg1"/>
                </a:solidFill>
              </a:defRPr>
            </a:lvl1pPr>
          </a:lstStyle>
          <a:p>
            <a:pPr lvl="0"/>
            <a:r>
              <a:rPr lang="en-US" dirty="0"/>
              <a:t>Click to edit Master subtitle style</a:t>
            </a:r>
          </a:p>
        </p:txBody>
      </p:sp>
      <p:sp>
        <p:nvSpPr>
          <p:cNvPr id="11" name="Footer Placeholder 10">
            <a:extLst>
              <a:ext uri="{FF2B5EF4-FFF2-40B4-BE49-F238E27FC236}">
                <a16:creationId xmlns:a16="http://schemas.microsoft.com/office/drawing/2014/main" id="{F98245A6-7E39-43E3-BB93-77F622756065}"/>
              </a:ext>
            </a:extLst>
          </p:cNvPr>
          <p:cNvSpPr>
            <a:spLocks noGrp="1"/>
          </p:cNvSpPr>
          <p:nvPr>
            <p:ph type="ftr" sz="quarter" idx="15"/>
          </p:nvPr>
        </p:nvSpPr>
        <p:spPr/>
        <p:txBody>
          <a:bodyPr/>
          <a:lstStyle>
            <a:lvl1pPr>
              <a:defRPr>
                <a:solidFill>
                  <a:schemeClr val="bg1"/>
                </a:solidFill>
              </a:defRPr>
            </a:lvl1pPr>
          </a:lstStyle>
          <a:p>
            <a:r>
              <a:rPr lang="en-US"/>
              <a:t>Sample Footer Text</a:t>
            </a:r>
            <a:endParaRPr lang="en-US" dirty="0"/>
          </a:p>
        </p:txBody>
      </p:sp>
      <p:sp>
        <p:nvSpPr>
          <p:cNvPr id="10" name="Date Placeholder 9">
            <a:extLst>
              <a:ext uri="{FF2B5EF4-FFF2-40B4-BE49-F238E27FC236}">
                <a16:creationId xmlns:a16="http://schemas.microsoft.com/office/drawing/2014/main" id="{00431E1F-9861-6E9A-6FDA-9450A0A9109C}"/>
              </a:ext>
            </a:extLst>
          </p:cNvPr>
          <p:cNvSpPr>
            <a:spLocks noGrp="1"/>
          </p:cNvSpPr>
          <p:nvPr>
            <p:ph type="dt" sz="half" idx="14"/>
          </p:nvPr>
        </p:nvSpPr>
        <p:spPr>
          <a:xfrm>
            <a:off x="4617720" y="6318504"/>
            <a:ext cx="2153412" cy="365760"/>
          </a:xfrm>
        </p:spPr>
        <p:txBody>
          <a:bodyPr/>
          <a:lstStyle>
            <a:lvl1pPr>
              <a:defRPr>
                <a:solidFill>
                  <a:schemeClr val="bg1"/>
                </a:solidFill>
              </a:defRPr>
            </a:lvl1pPr>
          </a:lstStyle>
          <a:p>
            <a:fld id="{D29CF56E-D922-4450-9794-8B0E1451F6EB}" type="datetime1">
              <a:rPr lang="en-US" smtClean="0"/>
              <a:t>10/4/2025</a:t>
            </a:fld>
            <a:endParaRPr lang="en-US" dirty="0"/>
          </a:p>
        </p:txBody>
      </p:sp>
      <p:sp>
        <p:nvSpPr>
          <p:cNvPr id="12" name="Slide Number Placeholder 11">
            <a:extLst>
              <a:ext uri="{FF2B5EF4-FFF2-40B4-BE49-F238E27FC236}">
                <a16:creationId xmlns:a16="http://schemas.microsoft.com/office/drawing/2014/main" id="{43C4D8A9-0078-62DC-A293-9B6083ED649D}"/>
              </a:ext>
            </a:extLst>
          </p:cNvPr>
          <p:cNvSpPr>
            <a:spLocks noGrp="1"/>
          </p:cNvSpPr>
          <p:nvPr>
            <p:ph type="sldNum" sz="quarter" idx="16"/>
          </p:nvPr>
        </p:nvSpPr>
        <p:spPr>
          <a:xfrm>
            <a:off x="6688836" y="6318504"/>
            <a:ext cx="493776" cy="365760"/>
          </a:xfrm>
        </p:spPr>
        <p:txBody>
          <a:bodyPr/>
          <a:lstStyle>
            <a:lvl1pPr>
              <a:defRPr>
                <a:solidFill>
                  <a:schemeClr val="bg1"/>
                </a:solidFill>
              </a:defRPr>
            </a:lvl1pPr>
          </a:lstStyle>
          <a:p>
            <a:fld id="{CC057153-B650-4DEB-B370-79DDCFDCE934}" type="slidenum">
              <a:rPr lang="en-US" smtClean="0"/>
              <a:pPr/>
              <a:t>‹#›</a:t>
            </a:fld>
            <a:endParaRPr lang="en-US" dirty="0"/>
          </a:p>
        </p:txBody>
      </p:sp>
      <p:sp>
        <p:nvSpPr>
          <p:cNvPr id="9" name="Picture Placeholder 8">
            <a:extLst>
              <a:ext uri="{FF2B5EF4-FFF2-40B4-BE49-F238E27FC236}">
                <a16:creationId xmlns:a16="http://schemas.microsoft.com/office/drawing/2014/main" id="{37C87932-7DAB-7F93-5E51-7AEEA5AC7FEA}"/>
              </a:ext>
            </a:extLst>
          </p:cNvPr>
          <p:cNvSpPr>
            <a:spLocks noGrp="1"/>
          </p:cNvSpPr>
          <p:nvPr>
            <p:ph type="pic" sz="quarter" idx="13" hasCustomPrompt="1"/>
          </p:nvPr>
        </p:nvSpPr>
        <p:spPr>
          <a:xfrm>
            <a:off x="7534656" y="0"/>
            <a:ext cx="4654296" cy="6858000"/>
          </a:xfrm>
          <a:blipFill dpi="0" rotWithShape="1">
            <a:blip r:embed="rId2">
              <a:alphaModFix amt="70000"/>
            </a:blip>
            <a:srcRect/>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35618619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ection Header 2">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F65FF0-EE88-E48A-1552-AF2B228EADC6}"/>
              </a:ext>
            </a:extLst>
          </p:cNvPr>
          <p:cNvSpPr/>
          <p:nvPr/>
        </p:nvSpPr>
        <p:spPr>
          <a:xfrm>
            <a:off x="0" y="0"/>
            <a:ext cx="12192000" cy="6858000"/>
          </a:xfrm>
          <a:prstGeom prst="rect">
            <a:avLst/>
          </a:prstGeom>
          <a:solidFill>
            <a:schemeClr val="bg2"/>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3D93006-CD9A-ACB8-4DFF-755585BD51C6}"/>
              </a:ext>
            </a:extLst>
          </p:cNvPr>
          <p:cNvSpPr/>
          <p:nvPr/>
        </p:nvSpPr>
        <p:spPr>
          <a:xfrm rot="5400000" flipH="1" flipV="1">
            <a:off x="2662822" y="-2671180"/>
            <a:ext cx="6866356" cy="12192001"/>
          </a:xfrm>
          <a:prstGeom prst="rect">
            <a:avLst/>
          </a:prstGeom>
          <a:gradFill>
            <a:gsLst>
              <a:gs pos="13000">
                <a:schemeClr val="accent2"/>
              </a:gs>
              <a:gs pos="100000">
                <a:schemeClr val="accent5"/>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Rectangle 5">
            <a:extLst>
              <a:ext uri="{FF2B5EF4-FFF2-40B4-BE49-F238E27FC236}">
                <a16:creationId xmlns:a16="http://schemas.microsoft.com/office/drawing/2014/main" id="{3B71B6E1-2B98-87C0-C97D-DC19E754324D}"/>
              </a:ext>
            </a:extLst>
          </p:cNvPr>
          <p:cNvSpPr/>
          <p:nvPr/>
        </p:nvSpPr>
        <p:spPr>
          <a:xfrm rot="16200000" flipH="1" flipV="1">
            <a:off x="2144989" y="-2153344"/>
            <a:ext cx="5473326" cy="9763303"/>
          </a:xfrm>
          <a:prstGeom prst="rect">
            <a:avLst/>
          </a:prstGeom>
          <a:gradFill flip="none" rotWithShape="1">
            <a:gsLst>
              <a:gs pos="0">
                <a:schemeClr val="accent5">
                  <a:lumMod val="75000"/>
                  <a:alpha val="68000"/>
                </a:schemeClr>
              </a:gs>
              <a:gs pos="45000">
                <a:schemeClr val="accent5">
                  <a:lumMod val="60000"/>
                  <a:lumOff val="40000"/>
                  <a:alpha val="0"/>
                </a:schemeClr>
              </a:gs>
            </a:gsLst>
            <a:lin ang="19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7" name="Rectangle 6">
            <a:extLst>
              <a:ext uri="{FF2B5EF4-FFF2-40B4-BE49-F238E27FC236}">
                <a16:creationId xmlns:a16="http://schemas.microsoft.com/office/drawing/2014/main" id="{A35B8330-0A40-6340-3205-86A38459537F}"/>
              </a:ext>
            </a:extLst>
          </p:cNvPr>
          <p:cNvSpPr/>
          <p:nvPr/>
        </p:nvSpPr>
        <p:spPr>
          <a:xfrm flipV="1">
            <a:off x="1031672" y="2962966"/>
            <a:ext cx="11160328" cy="3895034"/>
          </a:xfrm>
          <a:prstGeom prst="rect">
            <a:avLst/>
          </a:prstGeom>
          <a:gradFill>
            <a:gsLst>
              <a:gs pos="0">
                <a:schemeClr val="accent5">
                  <a:lumMod val="75000"/>
                </a:schemeClr>
              </a:gs>
              <a:gs pos="42000">
                <a:schemeClr val="accent5">
                  <a:alpha val="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a:extLst>
              <a:ext uri="{FF2B5EF4-FFF2-40B4-BE49-F238E27FC236}">
                <a16:creationId xmlns:a16="http://schemas.microsoft.com/office/drawing/2014/main" id="{DA413373-13C5-71D9-C45A-699B0F451355}"/>
              </a:ext>
              <a:ext uri="{C183D7F6-B498-43B3-948B-1728B52AA6E4}">
                <adec:decorative xmlns:adec="http://schemas.microsoft.com/office/drawing/2017/decorative" val="1"/>
              </a:ext>
            </a:extLst>
          </p:cNvPr>
          <p:cNvSpPr/>
          <p:nvPr/>
        </p:nvSpPr>
        <p:spPr>
          <a:xfrm rot="5400000" flipH="1" flipV="1">
            <a:off x="1233479" y="361145"/>
            <a:ext cx="5263375" cy="7730333"/>
          </a:xfrm>
          <a:prstGeom prst="rect">
            <a:avLst/>
          </a:prstGeom>
          <a:gradFill flip="none" rotWithShape="1">
            <a:gsLst>
              <a:gs pos="8000">
                <a:schemeClr val="accent2">
                  <a:lumMod val="75000"/>
                </a:schemeClr>
              </a:gs>
              <a:gs pos="50000">
                <a:schemeClr val="accent2">
                  <a:alpha val="0"/>
                </a:schemeClr>
              </a:gs>
            </a:gsLst>
            <a:lin ang="18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solidFill>
                <a:srgbClr val="FFFFFF"/>
              </a:solidFill>
            </a:endParaRPr>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612648" y="2093976"/>
            <a:ext cx="6528816" cy="4178808"/>
          </a:xfrm>
        </p:spPr>
        <p:txBody>
          <a:bodyPr vert="horz" lIns="91440" tIns="45720" rIns="91440" bIns="45720" rtlCol="0" anchor="b">
            <a:normAutofit/>
          </a:bodyPr>
          <a:lstStyle>
            <a:lvl1pPr>
              <a:defRPr lang="en-US" sz="6600" dirty="0">
                <a:solidFill>
                  <a:schemeClr val="bg1"/>
                </a:solidFill>
              </a:defRPr>
            </a:lvl1pPr>
          </a:lstStyle>
          <a:p>
            <a:pPr lvl="0"/>
            <a:r>
              <a:rPr lang="en-US" dirty="0"/>
              <a:t>Click to edit Master title style</a:t>
            </a:r>
          </a:p>
        </p:txBody>
      </p:sp>
      <p:sp>
        <p:nvSpPr>
          <p:cNvPr id="15" name="Footer Placeholder 14">
            <a:extLst>
              <a:ext uri="{FF2B5EF4-FFF2-40B4-BE49-F238E27FC236}">
                <a16:creationId xmlns:a16="http://schemas.microsoft.com/office/drawing/2014/main" id="{C3B3753E-6E60-F731-58BF-7C4D0497E939}"/>
              </a:ext>
            </a:extLst>
          </p:cNvPr>
          <p:cNvSpPr>
            <a:spLocks noGrp="1"/>
          </p:cNvSpPr>
          <p:nvPr>
            <p:ph type="ftr" sz="quarter" idx="11"/>
          </p:nvPr>
        </p:nvSpPr>
        <p:spPr/>
        <p:txBody>
          <a:bodyPr/>
          <a:lstStyle>
            <a:lvl1pPr>
              <a:defRPr>
                <a:solidFill>
                  <a:schemeClr val="bg1"/>
                </a:solidFill>
              </a:defRPr>
            </a:lvl1pPr>
          </a:lstStyle>
          <a:p>
            <a:r>
              <a:rPr lang="en-US"/>
              <a:t>Sample Footer Text</a:t>
            </a:r>
            <a:endParaRPr lang="en-US" dirty="0"/>
          </a:p>
        </p:txBody>
      </p:sp>
      <p:sp>
        <p:nvSpPr>
          <p:cNvPr id="14" name="Date Placeholder 13">
            <a:extLst>
              <a:ext uri="{FF2B5EF4-FFF2-40B4-BE49-F238E27FC236}">
                <a16:creationId xmlns:a16="http://schemas.microsoft.com/office/drawing/2014/main" id="{08CEB89B-6066-557A-EBEC-18307AC240FE}"/>
              </a:ext>
            </a:extLst>
          </p:cNvPr>
          <p:cNvSpPr>
            <a:spLocks noGrp="1"/>
          </p:cNvSpPr>
          <p:nvPr>
            <p:ph type="dt" sz="half" idx="10"/>
          </p:nvPr>
        </p:nvSpPr>
        <p:spPr/>
        <p:txBody>
          <a:bodyPr/>
          <a:lstStyle>
            <a:lvl1pPr>
              <a:defRPr>
                <a:solidFill>
                  <a:schemeClr val="bg1"/>
                </a:solidFill>
              </a:defRPr>
            </a:lvl1pPr>
          </a:lstStyle>
          <a:p>
            <a:fld id="{9C5C1F80-0989-4135-BEC0-53996BCA1D73}" type="datetime1">
              <a:rPr lang="en-US" smtClean="0"/>
              <a:t>10/4/2025</a:t>
            </a:fld>
            <a:endParaRPr lang="en-US" dirty="0"/>
          </a:p>
        </p:txBody>
      </p:sp>
      <p:sp>
        <p:nvSpPr>
          <p:cNvPr id="16" name="Slide Number Placeholder 15">
            <a:extLst>
              <a:ext uri="{FF2B5EF4-FFF2-40B4-BE49-F238E27FC236}">
                <a16:creationId xmlns:a16="http://schemas.microsoft.com/office/drawing/2014/main" id="{C2114D5C-BE8D-24C7-4A79-C0C28376AA5F}"/>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00542016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bg>
      <p:bgRef idx="1001">
        <a:schemeClr val="bg1"/>
      </p:bgRef>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DF4C684-CDD4-5CA8-12DC-BB0C4BFE21EA}"/>
              </a:ext>
              <a:ext uri="{C183D7F6-B498-43B3-948B-1728B52AA6E4}">
                <adec:decorative xmlns:adec="http://schemas.microsoft.com/office/drawing/2017/decorative" val="1"/>
              </a:ext>
            </a:extLst>
          </p:cNvPr>
          <p:cNvGrpSpPr/>
          <p:nvPr/>
        </p:nvGrpSpPr>
        <p:grpSpPr>
          <a:xfrm>
            <a:off x="0" y="-4329"/>
            <a:ext cx="5056093" cy="6869586"/>
            <a:chOff x="5171844" y="-11586"/>
            <a:chExt cx="7020159" cy="6869586"/>
          </a:xfrm>
        </p:grpSpPr>
        <p:sp>
          <p:nvSpPr>
            <p:cNvPr id="4" name="Rectangle 3">
              <a:extLst>
                <a:ext uri="{FF2B5EF4-FFF2-40B4-BE49-F238E27FC236}">
                  <a16:creationId xmlns:a16="http://schemas.microsoft.com/office/drawing/2014/main" id="{F6ECDBF0-A1F0-37B6-C87A-8687287F7950}"/>
                </a:ext>
              </a:extLst>
            </p:cNvPr>
            <p:cNvSpPr/>
            <p:nvPr/>
          </p:nvSpPr>
          <p:spPr>
            <a:xfrm>
              <a:off x="5171848" y="-11580"/>
              <a:ext cx="7020152" cy="6869579"/>
            </a:xfrm>
            <a:prstGeom prst="rect">
              <a:avLst/>
            </a:prstGeom>
            <a:gradFill>
              <a:gsLst>
                <a:gs pos="7000">
                  <a:schemeClr val="accent2"/>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60F90E0-14F7-6838-2C0A-149459C1D143}"/>
                </a:ext>
              </a:extLst>
            </p:cNvPr>
            <p:cNvSpPr/>
            <p:nvPr/>
          </p:nvSpPr>
          <p:spPr>
            <a:xfrm rot="10800000">
              <a:off x="6351336" y="876304"/>
              <a:ext cx="5840664" cy="5981696"/>
            </a:xfrm>
            <a:prstGeom prst="rect">
              <a:avLst/>
            </a:prstGeom>
            <a:gradFill flip="none" rotWithShape="1">
              <a:gsLst>
                <a:gs pos="0">
                  <a:schemeClr val="accent5">
                    <a:lumMod val="75000"/>
                  </a:schemeClr>
                </a:gs>
                <a:gs pos="60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Rectangle 9">
              <a:extLst>
                <a:ext uri="{FF2B5EF4-FFF2-40B4-BE49-F238E27FC236}">
                  <a16:creationId xmlns:a16="http://schemas.microsoft.com/office/drawing/2014/main" id="{7578B55F-B3C4-0B70-7EAE-5FBFD3308543}"/>
                </a:ext>
              </a:extLst>
            </p:cNvPr>
            <p:cNvSpPr/>
            <p:nvPr/>
          </p:nvSpPr>
          <p:spPr>
            <a:xfrm>
              <a:off x="5171844" y="-11586"/>
              <a:ext cx="5171848" cy="6869586"/>
            </a:xfrm>
            <a:prstGeom prst="rect">
              <a:avLst/>
            </a:prstGeom>
            <a:gradFill flip="none" rotWithShape="1">
              <a:gsLst>
                <a:gs pos="3000">
                  <a:schemeClr val="accent2">
                    <a:alpha val="70000"/>
                  </a:schemeClr>
                </a:gs>
                <a:gs pos="42000">
                  <a:schemeClr val="accent2">
                    <a:alpha val="0"/>
                  </a:schemeClr>
                </a:gs>
              </a:gsLst>
              <a:lin ang="3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FFBDE35-AEB9-6AFE-BC7A-79FEFBB51D0A}"/>
                </a:ext>
              </a:extLst>
            </p:cNvPr>
            <p:cNvSpPr/>
            <p:nvPr/>
          </p:nvSpPr>
          <p:spPr>
            <a:xfrm rot="16200000">
              <a:off x="6042356" y="708353"/>
              <a:ext cx="6869583" cy="5429710"/>
            </a:xfrm>
            <a:prstGeom prst="rect">
              <a:avLst/>
            </a:prstGeom>
            <a:gradFill>
              <a:gsLst>
                <a:gs pos="0">
                  <a:schemeClr val="accent5">
                    <a:alpha val="86000"/>
                  </a:schemeClr>
                </a:gs>
                <a:gs pos="57000">
                  <a:schemeClr val="accent2">
                    <a:alpha val="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58368" y="2103120"/>
            <a:ext cx="3666744" cy="2624328"/>
          </a:xfrm>
          <a:noFill/>
        </p:spPr>
        <p:txBody>
          <a:bodyPr anchor="ctr">
            <a:normAutofit/>
          </a:bodyPr>
          <a:lstStyle>
            <a:lvl1pPr algn="ctr">
              <a:defRPr sz="4800">
                <a:solidFill>
                  <a:schemeClr val="bg1"/>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19E554EC-D104-642A-5E42-E4CFB243523F}"/>
              </a:ext>
            </a:extLst>
          </p:cNvPr>
          <p:cNvSpPr>
            <a:spLocks noGrp="1"/>
          </p:cNvSpPr>
          <p:nvPr>
            <p:ph type="ftr" sz="quarter" idx="15"/>
          </p:nvPr>
        </p:nvSpPr>
        <p:spPr/>
        <p:txBody>
          <a:bodyPr/>
          <a:lstStyle>
            <a:lvl1pPr>
              <a:defRPr>
                <a:solidFill>
                  <a:schemeClr val="bg1"/>
                </a:solidFill>
              </a:defRPr>
            </a:lvl1pPr>
          </a:lstStyle>
          <a:p>
            <a:pPr algn="l"/>
            <a:r>
              <a:rPr lang="en-US" dirty="0"/>
              <a:t>Sample Footer Text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057702" y="877824"/>
            <a:ext cx="5509458" cy="5102352"/>
          </a:xfrm>
        </p:spPr>
        <p:txBody>
          <a:bodyPr vert="horz" lIns="91440" tIns="45720" rIns="91440" bIns="45720" rtlCol="0" anchor="ctr">
            <a:normAutofit/>
          </a:bodyPr>
          <a:lstStyle>
            <a:lvl1pPr marL="457200" indent="-457200">
              <a:buFont typeface="+mj-lt"/>
              <a:buAutoNum type="arabicPeriod"/>
              <a:defRPr lang="en-US" sz="2000" dirty="0"/>
            </a:lvl1pPr>
            <a:lvl2pPr marL="571500" indent="-342900">
              <a:buFont typeface="+mj-lt"/>
              <a:buAutoNum type="arabicPeriod"/>
              <a:defRPr lang="en-US" sz="1800" dirty="0"/>
            </a:lvl2pPr>
            <a:lvl3pPr marL="800100" indent="-342900">
              <a:buFont typeface="+mj-lt"/>
              <a:buAutoNum type="arabicPeriod"/>
              <a:defRPr lang="en-US" sz="1600" dirty="0"/>
            </a:lvl3pPr>
            <a:lvl4pPr>
              <a:buFont typeface="+mj-lt"/>
              <a:buAutoNum type="arabicPeriod"/>
              <a:defRPr lang="en-US" sz="1400" dirty="0"/>
            </a:lvl4pPr>
            <a:lvl5pPr>
              <a:buFont typeface="+mj-lt"/>
              <a:buAutoNum type="arabicPeriod"/>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5">
            <a:extLst>
              <a:ext uri="{FF2B5EF4-FFF2-40B4-BE49-F238E27FC236}">
                <a16:creationId xmlns:a16="http://schemas.microsoft.com/office/drawing/2014/main" id="{C3B19A28-AC79-CF20-C703-D6B27C01698A}"/>
              </a:ext>
            </a:extLst>
          </p:cNvPr>
          <p:cNvSpPr>
            <a:spLocks noGrp="1"/>
          </p:cNvSpPr>
          <p:nvPr>
            <p:ph type="dt" sz="half" idx="14"/>
          </p:nvPr>
        </p:nvSpPr>
        <p:spPr/>
        <p:txBody>
          <a:bodyPr/>
          <a:lstStyle/>
          <a:p>
            <a:fld id="{2B346B3B-D23C-46FC-82B4-EC936862EBB6}" type="datetime1">
              <a:rPr lang="en-US" smtClean="0"/>
              <a:t>10/4/2025</a:t>
            </a:fld>
            <a:endParaRPr lang="en-US" dirty="0"/>
          </a:p>
        </p:txBody>
      </p:sp>
      <p:sp>
        <p:nvSpPr>
          <p:cNvPr id="9" name="Slide Number Placeholder 8">
            <a:extLst>
              <a:ext uri="{FF2B5EF4-FFF2-40B4-BE49-F238E27FC236}">
                <a16:creationId xmlns:a16="http://schemas.microsoft.com/office/drawing/2014/main" id="{47E23A16-5291-F71A-D460-81EE611EA8B8}"/>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64629284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1"/>
      </p:bgRef>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9BA5514-C4EC-5772-F451-90A91C385D21}"/>
              </a:ext>
              <a:ext uri="{C183D7F6-B498-43B3-948B-1728B52AA6E4}">
                <adec:decorative xmlns:adec="http://schemas.microsoft.com/office/drawing/2017/decorative" val="1"/>
              </a:ext>
            </a:extLst>
          </p:cNvPr>
          <p:cNvGrpSpPr/>
          <p:nvPr/>
        </p:nvGrpSpPr>
        <p:grpSpPr>
          <a:xfrm>
            <a:off x="0" y="0"/>
            <a:ext cx="123362" cy="6858000"/>
            <a:chOff x="12068638" y="0"/>
            <a:chExt cx="123362" cy="6858000"/>
          </a:xfrm>
        </p:grpSpPr>
        <p:sp>
          <p:nvSpPr>
            <p:cNvPr id="4" name="Rectangle 3">
              <a:extLst>
                <a:ext uri="{FF2B5EF4-FFF2-40B4-BE49-F238E27FC236}">
                  <a16:creationId xmlns:a16="http://schemas.microsoft.com/office/drawing/2014/main" id="{1C95E155-D254-47EB-52CD-C66E0A29E9AB}"/>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sp>
          <p:nvSpPr>
            <p:cNvPr id="5" name="Rectangle 4">
              <a:extLst>
                <a:ext uri="{FF2B5EF4-FFF2-40B4-BE49-F238E27FC236}">
                  <a16:creationId xmlns:a16="http://schemas.microsoft.com/office/drawing/2014/main" id="{B947EE6D-F09F-E804-C40C-AB228BDE8E64}"/>
                </a:ext>
              </a:extLst>
            </p:cNvPr>
            <p:cNvSpPr/>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grpSp>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272783" y="722376"/>
            <a:ext cx="5138927" cy="1581912"/>
          </a:xfrm>
        </p:spPr>
        <p:txBody>
          <a:bodyPr vert="horz" lIns="91440" tIns="45720" rIns="91440" bIns="45720" rtlCol="0" anchor="b">
            <a:normAutofit/>
          </a:bodyPr>
          <a:lstStyle>
            <a:lvl1pPr>
              <a:defRPr lang="en-US" sz="6000" dirty="0">
                <a:gradFill>
                  <a:gsLst>
                    <a:gs pos="0">
                      <a:schemeClr val="accent2"/>
                    </a:gs>
                    <a:gs pos="100000">
                      <a:schemeClr val="accent5"/>
                    </a:gs>
                  </a:gsLst>
                  <a:lin ang="12000000" scaled="0"/>
                </a:gradFill>
              </a:defRPr>
            </a:lvl1pPr>
          </a:lstStyle>
          <a:p>
            <a:pPr lvl="0"/>
            <a:r>
              <a:rPr lang="en-US" dirty="0"/>
              <a:t>Click to edit Master title style</a:t>
            </a:r>
          </a:p>
        </p:txBody>
      </p:sp>
      <p:sp>
        <p:nvSpPr>
          <p:cNvPr id="11" name="Picture Placeholder 10">
            <a:extLst>
              <a:ext uri="{FF2B5EF4-FFF2-40B4-BE49-F238E27FC236}">
                <a16:creationId xmlns:a16="http://schemas.microsoft.com/office/drawing/2014/main" id="{630EF3B0-9D02-EBD8-2D14-79BF34534AA1}"/>
              </a:ext>
            </a:extLst>
          </p:cNvPr>
          <p:cNvSpPr>
            <a:spLocks noGrp="1"/>
          </p:cNvSpPr>
          <p:nvPr>
            <p:ph type="pic" sz="quarter" idx="17" hasCustomPrompt="1"/>
          </p:nvPr>
        </p:nvSpPr>
        <p:spPr>
          <a:xfrm>
            <a:off x="119307" y="0"/>
            <a:ext cx="5413248" cy="6858000"/>
          </a:xfrm>
          <a:blipFill>
            <a:blip r:embed="rId2">
              <a:alphaModFix amt="70000"/>
            </a:blip>
            <a:stretch>
              <a:fillRect/>
            </a:stretch>
          </a:blipFill>
        </p:spPr>
        <p:txBody>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272784" y="2834640"/>
            <a:ext cx="5138928" cy="2999232"/>
          </a:xfrm>
        </p:spPr>
        <p:txBody>
          <a:bodyPr vert="horz" lIns="91440" tIns="45720" rIns="91440" bIns="45720" rtlCol="0" anchor="b">
            <a:normAutofit/>
          </a:bodyPr>
          <a:lstStyle>
            <a:lvl1pPr marL="457200" indent="-457200">
              <a:buFont typeface="+mj-lt"/>
              <a:buAutoNum type="arabicPeriod"/>
              <a:defRPr lang="en-US" sz="2000" dirty="0"/>
            </a:lvl1pPr>
            <a:lvl2pPr marL="571500" indent="-342900">
              <a:buFont typeface="+mj-lt"/>
              <a:buAutoNum type="arabicPeriod"/>
              <a:defRPr lang="en-US" sz="1800" dirty="0"/>
            </a:lvl2pPr>
            <a:lvl3pPr marL="800100" indent="-342900">
              <a:buFont typeface="+mj-lt"/>
              <a:buAutoNum type="arabicPeriod"/>
              <a:defRPr lang="en-US" sz="1600" dirty="0"/>
            </a:lvl3pPr>
            <a:lvl4pPr>
              <a:buFont typeface="+mj-lt"/>
              <a:buAutoNum type="arabicPeriod"/>
              <a:defRPr lang="en-US" sz="1400" dirty="0"/>
            </a:lvl4pPr>
            <a:lvl5pPr>
              <a:buFont typeface="+mj-lt"/>
              <a:buAutoNum type="arabicPeriod"/>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19E554EC-D104-642A-5E42-E4CFB243523F}"/>
              </a:ext>
            </a:extLst>
          </p:cNvPr>
          <p:cNvSpPr>
            <a:spLocks noGrp="1"/>
          </p:cNvSpPr>
          <p:nvPr>
            <p:ph type="ftr" sz="quarter" idx="15"/>
          </p:nvPr>
        </p:nvSpPr>
        <p:spPr>
          <a:xfrm>
            <a:off x="6272784" y="6318504"/>
            <a:ext cx="3569956" cy="365760"/>
          </a:xfrm>
        </p:spPr>
        <p:txBody>
          <a:bodyPr/>
          <a:lstStyle/>
          <a:p>
            <a:pPr algn="l"/>
            <a:r>
              <a:rPr lang="en-US" dirty="0"/>
              <a:t>Sample Footer Text</a:t>
            </a:r>
          </a:p>
        </p:txBody>
      </p:sp>
      <p:sp>
        <p:nvSpPr>
          <p:cNvPr id="6" name="Date Placeholder 5">
            <a:extLst>
              <a:ext uri="{FF2B5EF4-FFF2-40B4-BE49-F238E27FC236}">
                <a16:creationId xmlns:a16="http://schemas.microsoft.com/office/drawing/2014/main" id="{C3B19A28-AC79-CF20-C703-D6B27C01698A}"/>
              </a:ext>
            </a:extLst>
          </p:cNvPr>
          <p:cNvSpPr>
            <a:spLocks noGrp="1"/>
          </p:cNvSpPr>
          <p:nvPr>
            <p:ph type="dt" sz="half" idx="14"/>
          </p:nvPr>
        </p:nvSpPr>
        <p:spPr>
          <a:xfrm>
            <a:off x="10075652" y="6318504"/>
            <a:ext cx="1491507" cy="365760"/>
          </a:xfrm>
        </p:spPr>
        <p:txBody>
          <a:bodyPr/>
          <a:lstStyle/>
          <a:p>
            <a:fld id="{11039C6F-01AE-405F-93D2-431591D79461}" type="datetime1">
              <a:rPr lang="en-US" smtClean="0"/>
              <a:t>10/4/2025</a:t>
            </a:fld>
            <a:endParaRPr lang="en-US" dirty="0"/>
          </a:p>
        </p:txBody>
      </p:sp>
      <p:sp>
        <p:nvSpPr>
          <p:cNvPr id="9" name="Slide Number Placeholder 8">
            <a:extLst>
              <a:ext uri="{FF2B5EF4-FFF2-40B4-BE49-F238E27FC236}">
                <a16:creationId xmlns:a16="http://schemas.microsoft.com/office/drawing/2014/main" id="{47E23A16-5291-F71A-D460-81EE611EA8B8}"/>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43864263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E855AC-5F95-123D-E0A1-CBD75D8FD00A}"/>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1" name="Rectangle 10">
              <a:extLst>
                <a:ext uri="{FF2B5EF4-FFF2-40B4-BE49-F238E27FC236}">
                  <a16:creationId xmlns:a16="http://schemas.microsoft.com/office/drawing/2014/main" id="{F3A6A854-7BA6-35FC-898F-37F3BC10E5DB}"/>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455EF75-521C-7F12-2397-68B6128751E8}"/>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682496" y="2222436"/>
            <a:ext cx="4160520" cy="2825496"/>
          </a:xfrm>
        </p:spPr>
        <p:txBody>
          <a:bodyPr anchor="t">
            <a:normAutofit/>
          </a:bodyPr>
          <a:lstStyle>
            <a:lvl1pPr>
              <a:defRPr sz="4000">
                <a:gradFill>
                  <a:gsLst>
                    <a:gs pos="0">
                      <a:schemeClr val="accent5"/>
                    </a:gs>
                    <a:gs pos="100000">
                      <a:schemeClr val="accent2"/>
                    </a:gs>
                  </a:gsLst>
                  <a:lin ang="13800000" scaled="0"/>
                </a:gra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437376" y="2222436"/>
            <a:ext cx="3959352" cy="2697480"/>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F09CF825-511F-35F8-E0EC-636033ED43EE}"/>
              </a:ext>
            </a:extLst>
          </p:cNvPr>
          <p:cNvSpPr>
            <a:spLocks noGrp="1"/>
          </p:cNvSpPr>
          <p:nvPr>
            <p:ph type="ftr" sz="quarter" idx="15"/>
          </p:nvPr>
        </p:nvSpPr>
        <p:spPr/>
        <p:txBody>
          <a:bodyPr/>
          <a:lstStyle/>
          <a:p>
            <a:pPr algn="l"/>
            <a:r>
              <a:rPr lang="en-US" dirty="0"/>
              <a:t>Sample Footer Text</a:t>
            </a:r>
          </a:p>
        </p:txBody>
      </p:sp>
      <p:sp>
        <p:nvSpPr>
          <p:cNvPr id="13" name="Date Placeholder 12">
            <a:extLst>
              <a:ext uri="{FF2B5EF4-FFF2-40B4-BE49-F238E27FC236}">
                <a16:creationId xmlns:a16="http://schemas.microsoft.com/office/drawing/2014/main" id="{36A82C16-EB1A-4294-103B-715F071E5A35}"/>
              </a:ext>
            </a:extLst>
          </p:cNvPr>
          <p:cNvSpPr>
            <a:spLocks noGrp="1"/>
          </p:cNvSpPr>
          <p:nvPr>
            <p:ph type="dt" sz="half" idx="14"/>
          </p:nvPr>
        </p:nvSpPr>
        <p:spPr/>
        <p:txBody>
          <a:bodyPr/>
          <a:lstStyle/>
          <a:p>
            <a:fld id="{6AE82713-2685-4CB9-BD26-DD329F3C67A6}" type="datetime1">
              <a:rPr lang="en-US" smtClean="0"/>
              <a:t>10/4/2025</a:t>
            </a:fld>
            <a:endParaRPr lang="en-US" dirty="0"/>
          </a:p>
        </p:txBody>
      </p:sp>
      <p:sp>
        <p:nvSpPr>
          <p:cNvPr id="15" name="Slide Number Placeholder 14">
            <a:extLst>
              <a:ext uri="{FF2B5EF4-FFF2-40B4-BE49-F238E27FC236}">
                <a16:creationId xmlns:a16="http://schemas.microsoft.com/office/drawing/2014/main" id="{727EA83B-52EA-A0B8-E2E8-C9D1FE273B22}"/>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67208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74537F0-59D7-5CF5-65CE-33DFA62B3767}"/>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1" name="Rectangle 10">
              <a:extLst>
                <a:ext uri="{FF2B5EF4-FFF2-40B4-BE49-F238E27FC236}">
                  <a16:creationId xmlns:a16="http://schemas.microsoft.com/office/drawing/2014/main" id="{C7EFD035-FCE9-275A-5EEF-94FC6583E39A}"/>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DFF3E46-4915-D511-DDA5-9451667C3C81}"/>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368552" y="2048256"/>
            <a:ext cx="3813048" cy="3538728"/>
          </a:xfrm>
        </p:spPr>
        <p:txBody>
          <a:bodyPr anchor="t">
            <a:normAutofit/>
          </a:bodyPr>
          <a:lstStyle>
            <a:lvl1pPr>
              <a:defRPr sz="3200">
                <a:gradFill>
                  <a:gsLst>
                    <a:gs pos="0">
                      <a:schemeClr val="accent5"/>
                    </a:gs>
                    <a:gs pos="100000">
                      <a:schemeClr val="accent2"/>
                    </a:gs>
                  </a:gsLst>
                  <a:lin ang="13800000" scaled="0"/>
                </a:gra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775960" y="2048256"/>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57CB2298-A12A-D380-ED4F-AD870434F233}"/>
              </a:ext>
            </a:extLst>
          </p:cNvPr>
          <p:cNvSpPr>
            <a:spLocks noGrp="1"/>
          </p:cNvSpPr>
          <p:nvPr>
            <p:ph type="ftr" sz="quarter" idx="15"/>
          </p:nvPr>
        </p:nvSpPr>
        <p:spPr/>
        <p:txBody>
          <a:bodyPr/>
          <a:lstStyle/>
          <a:p>
            <a:pPr algn="l"/>
            <a:r>
              <a:rPr lang="en-US"/>
              <a:t>Sample Footer Text</a:t>
            </a:r>
            <a:endParaRPr lang="en-US" dirty="0"/>
          </a:p>
        </p:txBody>
      </p:sp>
      <p:sp>
        <p:nvSpPr>
          <p:cNvPr id="3" name="Date Placeholder 2">
            <a:extLst>
              <a:ext uri="{FF2B5EF4-FFF2-40B4-BE49-F238E27FC236}">
                <a16:creationId xmlns:a16="http://schemas.microsoft.com/office/drawing/2014/main" id="{9D1F2EAD-3327-FA60-8B7F-6CBBD02C3F07}"/>
              </a:ext>
            </a:extLst>
          </p:cNvPr>
          <p:cNvSpPr>
            <a:spLocks noGrp="1"/>
          </p:cNvSpPr>
          <p:nvPr>
            <p:ph type="dt" sz="half" idx="14"/>
          </p:nvPr>
        </p:nvSpPr>
        <p:spPr/>
        <p:txBody>
          <a:bodyPr/>
          <a:lstStyle/>
          <a:p>
            <a:fld id="{957926B3-CA5D-44FB-BC2D-6B05FBB97B04}" type="datetime1">
              <a:rPr lang="en-US" smtClean="0"/>
              <a:t>10/4/2025</a:t>
            </a:fld>
            <a:endParaRPr lang="en-US" dirty="0"/>
          </a:p>
        </p:txBody>
      </p:sp>
      <p:sp>
        <p:nvSpPr>
          <p:cNvPr id="9" name="Slide Number Placeholder 8">
            <a:extLst>
              <a:ext uri="{FF2B5EF4-FFF2-40B4-BE49-F238E27FC236}">
                <a16:creationId xmlns:a16="http://schemas.microsoft.com/office/drawing/2014/main" id="{A63D4A7C-9E9E-96BC-68B8-3F92C9B3B40E}"/>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521529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50675FE4-1839-CB8F-7574-8FBCED9706D1}"/>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9" name="Rectangle 8">
              <a:extLst>
                <a:ext uri="{FF2B5EF4-FFF2-40B4-BE49-F238E27FC236}">
                  <a16:creationId xmlns:a16="http://schemas.microsoft.com/office/drawing/2014/main" id="{1C309010-BB96-4CE9-3A39-43FA59198DD0}"/>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2D5C3E8-4075-EEED-D3DC-B1B0DCD9F940}"/>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722376"/>
            <a:ext cx="7214616" cy="1280160"/>
          </a:xfrm>
        </p:spPr>
        <p:txBody>
          <a:bodyPr anchor="t">
            <a:normAutofit/>
          </a:bodyPr>
          <a:lstStyle>
            <a:lvl1pPr>
              <a:defRPr sz="4000">
                <a:gradFill>
                  <a:gsLst>
                    <a:gs pos="0">
                      <a:schemeClr val="accent5"/>
                    </a:gs>
                    <a:gs pos="100000">
                      <a:schemeClr val="accent2"/>
                    </a:gs>
                  </a:gsLst>
                  <a:lin ang="13800000" scaled="0"/>
                </a:gra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3922776" y="2240280"/>
            <a:ext cx="7349947" cy="37216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Footer Placeholder 11">
            <a:extLst>
              <a:ext uri="{FF2B5EF4-FFF2-40B4-BE49-F238E27FC236}">
                <a16:creationId xmlns:a16="http://schemas.microsoft.com/office/drawing/2014/main" id="{4A089F15-F7A9-6130-79CF-D853C6B4B742}"/>
              </a:ext>
            </a:extLst>
          </p:cNvPr>
          <p:cNvSpPr>
            <a:spLocks noGrp="1"/>
          </p:cNvSpPr>
          <p:nvPr>
            <p:ph type="ftr" sz="quarter" idx="15"/>
          </p:nvPr>
        </p:nvSpPr>
        <p:spPr/>
        <p:txBody>
          <a:bodyPr/>
          <a:lstStyle/>
          <a:p>
            <a:pPr algn="l"/>
            <a:r>
              <a:rPr lang="en-US" dirty="0"/>
              <a:t>Sample Footer Text</a:t>
            </a:r>
          </a:p>
        </p:txBody>
      </p:sp>
      <p:sp>
        <p:nvSpPr>
          <p:cNvPr id="11" name="Date Placeholder 10">
            <a:extLst>
              <a:ext uri="{FF2B5EF4-FFF2-40B4-BE49-F238E27FC236}">
                <a16:creationId xmlns:a16="http://schemas.microsoft.com/office/drawing/2014/main" id="{65C79459-C978-FF61-F7FC-DC5D1F170174}"/>
              </a:ext>
            </a:extLst>
          </p:cNvPr>
          <p:cNvSpPr>
            <a:spLocks noGrp="1"/>
          </p:cNvSpPr>
          <p:nvPr>
            <p:ph type="dt" sz="half" idx="14"/>
          </p:nvPr>
        </p:nvSpPr>
        <p:spPr/>
        <p:txBody>
          <a:bodyPr/>
          <a:lstStyle/>
          <a:p>
            <a:fld id="{7E009212-C305-41EC-8687-C39B36C09AF0}" type="datetime1">
              <a:rPr lang="en-US" smtClean="0"/>
              <a:t>10/4/2025</a:t>
            </a:fld>
            <a:endParaRPr lang="en-US" dirty="0"/>
          </a:p>
        </p:txBody>
      </p:sp>
      <p:sp>
        <p:nvSpPr>
          <p:cNvPr id="13" name="Slide Number Placeholder 12">
            <a:extLst>
              <a:ext uri="{FF2B5EF4-FFF2-40B4-BE49-F238E27FC236}">
                <a16:creationId xmlns:a16="http://schemas.microsoft.com/office/drawing/2014/main" id="{BFFBCCE1-48C7-7734-891D-F4664CC97B6C}"/>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734050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3A83600-30C4-2F21-93C5-D07537A39648}"/>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1" name="Rectangle 10">
              <a:extLst>
                <a:ext uri="{FF2B5EF4-FFF2-40B4-BE49-F238E27FC236}">
                  <a16:creationId xmlns:a16="http://schemas.microsoft.com/office/drawing/2014/main" id="{BA1F9F49-F979-53D6-3ED8-352816078D4C}"/>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4745F95-9BA3-B7A5-F004-E2BB1CFFE2F8}"/>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40080"/>
            <a:ext cx="4215384" cy="3136392"/>
          </a:xfrm>
        </p:spPr>
        <p:txBody>
          <a:bodyPr anchor="t">
            <a:normAutofit/>
          </a:bodyPr>
          <a:lstStyle>
            <a:lvl1pPr>
              <a:defRPr sz="3200">
                <a:gradFill>
                  <a:gsLst>
                    <a:gs pos="0">
                      <a:schemeClr val="accent5"/>
                    </a:gs>
                    <a:gs pos="100000">
                      <a:schemeClr val="accent2"/>
                    </a:gs>
                  </a:gsLst>
                  <a:lin ang="13800000" scaled="0"/>
                </a:gra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568696" y="640080"/>
            <a:ext cx="5998464" cy="5696712"/>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CA8E192A-D6F1-1585-7133-0041C85402EF}"/>
              </a:ext>
            </a:extLst>
          </p:cNvPr>
          <p:cNvSpPr>
            <a:spLocks noGrp="1"/>
          </p:cNvSpPr>
          <p:nvPr>
            <p:ph type="ftr" sz="quarter" idx="15"/>
          </p:nvPr>
        </p:nvSpPr>
        <p:spPr/>
        <p:txBody>
          <a:bodyPr/>
          <a:lstStyle/>
          <a:p>
            <a:pPr algn="l"/>
            <a:r>
              <a:rPr lang="en-US"/>
              <a:t>Sample Footer Text</a:t>
            </a:r>
            <a:endParaRPr lang="en-US" dirty="0"/>
          </a:p>
        </p:txBody>
      </p:sp>
      <p:sp>
        <p:nvSpPr>
          <p:cNvPr id="3" name="Date Placeholder 2">
            <a:extLst>
              <a:ext uri="{FF2B5EF4-FFF2-40B4-BE49-F238E27FC236}">
                <a16:creationId xmlns:a16="http://schemas.microsoft.com/office/drawing/2014/main" id="{45602332-ECCE-37C9-0CA1-1743D107C8E3}"/>
              </a:ext>
            </a:extLst>
          </p:cNvPr>
          <p:cNvSpPr>
            <a:spLocks noGrp="1"/>
          </p:cNvSpPr>
          <p:nvPr>
            <p:ph type="dt" sz="half" idx="14"/>
          </p:nvPr>
        </p:nvSpPr>
        <p:spPr/>
        <p:txBody>
          <a:bodyPr/>
          <a:lstStyle/>
          <a:p>
            <a:fld id="{7CD886C8-FB0E-44DB-9413-26C9933623BA}" type="datetime1">
              <a:rPr lang="en-US" smtClean="0"/>
              <a:t>10/4/2025</a:t>
            </a:fld>
            <a:endParaRPr lang="en-US" dirty="0"/>
          </a:p>
        </p:txBody>
      </p:sp>
      <p:sp>
        <p:nvSpPr>
          <p:cNvPr id="9" name="Slide Number Placeholder 8">
            <a:extLst>
              <a:ext uri="{FF2B5EF4-FFF2-40B4-BE49-F238E27FC236}">
                <a16:creationId xmlns:a16="http://schemas.microsoft.com/office/drawing/2014/main" id="{8437B541-595D-1700-6A76-9AF7590B1866}"/>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4879976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604B371-347D-80EC-2C2C-C69CD2EF7B9D}"/>
              </a:ext>
              <a:ext uri="{C183D7F6-B498-43B3-948B-1728B52AA6E4}">
                <adec:decorative xmlns:adec="http://schemas.microsoft.com/office/drawing/2017/decorative" val="1"/>
              </a:ext>
            </a:extLst>
          </p:cNvPr>
          <p:cNvGrpSpPr/>
          <p:nvPr/>
        </p:nvGrpSpPr>
        <p:grpSpPr>
          <a:xfrm flipV="1">
            <a:off x="12068340" y="0"/>
            <a:ext cx="123362" cy="6858000"/>
            <a:chOff x="12068638" y="0"/>
            <a:chExt cx="123362" cy="6858000"/>
          </a:xfrm>
        </p:grpSpPr>
        <p:sp>
          <p:nvSpPr>
            <p:cNvPr id="5" name="Rectangle 4">
              <a:extLst>
                <a:ext uri="{FF2B5EF4-FFF2-40B4-BE49-F238E27FC236}">
                  <a16:creationId xmlns:a16="http://schemas.microsoft.com/office/drawing/2014/main" id="{3F227FEA-4B4B-3484-7267-B7BD65A4E9BF}"/>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53530AA-F724-4235-0FDF-84595FCBFBC1}"/>
                </a:ext>
              </a:extLst>
            </p:cNvPr>
            <p:cNvSpPr/>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21792"/>
            <a:ext cx="10872216" cy="749808"/>
          </a:xfrm>
        </p:spPr>
        <p:txBody>
          <a:bodyPr anchor="ctr">
            <a:normAutofit/>
          </a:bodyPr>
          <a:lstStyle>
            <a:lvl1pPr>
              <a:defRPr sz="3200">
                <a:gradFill>
                  <a:gsLst>
                    <a:gs pos="0">
                      <a:schemeClr val="accent5"/>
                    </a:gs>
                    <a:gs pos="100000">
                      <a:schemeClr val="accent2"/>
                    </a:gs>
                  </a:gsLst>
                  <a:lin ang="13800000" scaled="0"/>
                </a:gra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2249424" y="1591056"/>
            <a:ext cx="7772400" cy="438912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CA8E192A-D6F1-1585-7133-0041C85402EF}"/>
              </a:ext>
            </a:extLst>
          </p:cNvPr>
          <p:cNvSpPr>
            <a:spLocks noGrp="1"/>
          </p:cNvSpPr>
          <p:nvPr>
            <p:ph type="ftr" sz="quarter" idx="15"/>
          </p:nvPr>
        </p:nvSpPr>
        <p:spPr/>
        <p:txBody>
          <a:bodyPr/>
          <a:lstStyle/>
          <a:p>
            <a:pPr algn="l"/>
            <a:r>
              <a:rPr lang="en-US" dirty="0"/>
              <a:t>Sample Footer Text</a:t>
            </a:r>
          </a:p>
        </p:txBody>
      </p:sp>
      <p:sp>
        <p:nvSpPr>
          <p:cNvPr id="3" name="Date Placeholder 2">
            <a:extLst>
              <a:ext uri="{FF2B5EF4-FFF2-40B4-BE49-F238E27FC236}">
                <a16:creationId xmlns:a16="http://schemas.microsoft.com/office/drawing/2014/main" id="{45602332-ECCE-37C9-0CA1-1743D107C8E3}"/>
              </a:ext>
            </a:extLst>
          </p:cNvPr>
          <p:cNvSpPr>
            <a:spLocks noGrp="1"/>
          </p:cNvSpPr>
          <p:nvPr>
            <p:ph type="dt" sz="half" idx="14"/>
          </p:nvPr>
        </p:nvSpPr>
        <p:spPr/>
        <p:txBody>
          <a:bodyPr/>
          <a:lstStyle/>
          <a:p>
            <a:fld id="{278A6864-E7E2-494F-A90A-ECC53613C6EC}" type="datetime1">
              <a:rPr lang="en-US" smtClean="0"/>
              <a:t>10/4/2025</a:t>
            </a:fld>
            <a:endParaRPr lang="en-US" dirty="0"/>
          </a:p>
        </p:txBody>
      </p:sp>
      <p:sp>
        <p:nvSpPr>
          <p:cNvPr id="9" name="Slide Number Placeholder 8">
            <a:extLst>
              <a:ext uri="{FF2B5EF4-FFF2-40B4-BE49-F238E27FC236}">
                <a16:creationId xmlns:a16="http://schemas.microsoft.com/office/drawing/2014/main" id="{8437B541-595D-1700-6A76-9AF7590B1866}"/>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286703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7">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C1155E4-5659-692F-6CDC-095E555AF698}"/>
              </a:ext>
            </a:extLst>
          </p:cNvPr>
          <p:cNvSpPr/>
          <p:nvPr/>
        </p:nvSpPr>
        <p:spPr>
          <a:xfrm rot="5400000" flipH="1">
            <a:off x="5175902" y="-5175894"/>
            <a:ext cx="1855397" cy="12207199"/>
          </a:xfrm>
          <a:prstGeom prst="rect">
            <a:avLst/>
          </a:prstGeom>
          <a:gradFill>
            <a:gsLst>
              <a:gs pos="0">
                <a:schemeClr val="accent5"/>
              </a:gs>
              <a:gs pos="90000">
                <a:schemeClr val="accent2"/>
              </a:gs>
            </a:gsLst>
            <a:lin ang="9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88AFD6F-0EAD-ADCF-CB9A-AB74C59048E1}"/>
              </a:ext>
            </a:extLst>
          </p:cNvPr>
          <p:cNvSpPr/>
          <p:nvPr/>
        </p:nvSpPr>
        <p:spPr>
          <a:xfrm rot="16200000">
            <a:off x="6635246" y="-3716556"/>
            <a:ext cx="1855397" cy="9288510"/>
          </a:xfrm>
          <a:prstGeom prst="rect">
            <a:avLst/>
          </a:prstGeom>
          <a:gradFill>
            <a:gsLst>
              <a:gs pos="45000">
                <a:schemeClr val="accent5">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310896"/>
            <a:ext cx="10872216" cy="1225296"/>
          </a:xfrm>
        </p:spPr>
        <p:txBody>
          <a:bodyPr anchor="ctr">
            <a:normAutofit/>
          </a:bodyPr>
          <a:lstStyle>
            <a:lvl1pPr>
              <a:defRPr sz="3200">
                <a:solidFill>
                  <a:schemeClr val="bg1"/>
                </a:soli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2249424" y="2313432"/>
            <a:ext cx="8732520" cy="3895344"/>
          </a:xfrm>
        </p:spPr>
        <p:txBody>
          <a:bodyPr vert="horz" lIns="91440" tIns="45720" rIns="91440" bIns="45720" rtlCol="0" anchor="ctr">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CA8E192A-D6F1-1585-7133-0041C85402EF}"/>
              </a:ext>
            </a:extLst>
          </p:cNvPr>
          <p:cNvSpPr>
            <a:spLocks noGrp="1"/>
          </p:cNvSpPr>
          <p:nvPr>
            <p:ph type="ftr" sz="quarter" idx="15"/>
          </p:nvPr>
        </p:nvSpPr>
        <p:spPr/>
        <p:txBody>
          <a:bodyPr/>
          <a:lstStyle/>
          <a:p>
            <a:pPr algn="l"/>
            <a:r>
              <a:rPr lang="en-US"/>
              <a:t>Sample Footer Text</a:t>
            </a:r>
            <a:endParaRPr lang="en-US" dirty="0"/>
          </a:p>
        </p:txBody>
      </p:sp>
      <p:sp>
        <p:nvSpPr>
          <p:cNvPr id="3" name="Date Placeholder 2">
            <a:extLst>
              <a:ext uri="{FF2B5EF4-FFF2-40B4-BE49-F238E27FC236}">
                <a16:creationId xmlns:a16="http://schemas.microsoft.com/office/drawing/2014/main" id="{45602332-ECCE-37C9-0CA1-1743D107C8E3}"/>
              </a:ext>
            </a:extLst>
          </p:cNvPr>
          <p:cNvSpPr>
            <a:spLocks noGrp="1"/>
          </p:cNvSpPr>
          <p:nvPr>
            <p:ph type="dt" sz="half" idx="14"/>
          </p:nvPr>
        </p:nvSpPr>
        <p:spPr/>
        <p:txBody>
          <a:bodyPr/>
          <a:lstStyle/>
          <a:p>
            <a:fld id="{2F4ED686-7864-484B-8047-F06E855FD995}" type="datetime1">
              <a:rPr lang="en-US" smtClean="0"/>
              <a:t>10/4/2025</a:t>
            </a:fld>
            <a:endParaRPr lang="en-US" dirty="0"/>
          </a:p>
        </p:txBody>
      </p:sp>
      <p:sp>
        <p:nvSpPr>
          <p:cNvPr id="9" name="Slide Number Placeholder 8">
            <a:extLst>
              <a:ext uri="{FF2B5EF4-FFF2-40B4-BE49-F238E27FC236}">
                <a16:creationId xmlns:a16="http://schemas.microsoft.com/office/drawing/2014/main" id="{8437B541-595D-1700-6A76-9AF7590B1866}"/>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359888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8">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394E45B-1239-5927-7239-231AB33A23C5}"/>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3" name="Rectangle 12">
              <a:extLst>
                <a:ext uri="{FF2B5EF4-FFF2-40B4-BE49-F238E27FC236}">
                  <a16:creationId xmlns:a16="http://schemas.microsoft.com/office/drawing/2014/main" id="{C82CCE1C-1D53-2F67-CA11-693E1CA40CC5}"/>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C77A3C2-9949-B8A0-8486-8228C60D0C3F}"/>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40080"/>
            <a:ext cx="3493008" cy="3621024"/>
          </a:xfrm>
        </p:spPr>
        <p:txBody>
          <a:bodyPr vert="horz" lIns="91440" tIns="45720" rIns="91440" bIns="45720" rtlCol="0" anchor="t">
            <a:normAutofit/>
          </a:bodyPr>
          <a:lstStyle>
            <a:lvl1pPr>
              <a:defRPr lang="en-US" dirty="0">
                <a:gradFill>
                  <a:gsLst>
                    <a:gs pos="0">
                      <a:schemeClr val="accent5"/>
                    </a:gs>
                    <a:gs pos="100000">
                      <a:schemeClr val="accent2"/>
                    </a:gs>
                  </a:gsLst>
                  <a:lin ang="13800000" scaled="0"/>
                </a:gradFill>
              </a:defRPr>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892040" y="640081"/>
            <a:ext cx="6675120" cy="55778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F3B715D2-E75C-A2E6-CE7A-70CE2EFA5E82}"/>
              </a:ext>
            </a:extLst>
          </p:cNvPr>
          <p:cNvSpPr>
            <a:spLocks noGrp="1"/>
          </p:cNvSpPr>
          <p:nvPr>
            <p:ph type="ftr" sz="quarter" idx="15"/>
          </p:nvPr>
        </p:nvSpPr>
        <p:spPr/>
        <p:txBody>
          <a:bodyPr/>
          <a:lstStyle/>
          <a:p>
            <a:pPr algn="l"/>
            <a:r>
              <a:rPr lang="en-US" dirty="0"/>
              <a:t>Sample Footer Text</a:t>
            </a:r>
          </a:p>
        </p:txBody>
      </p:sp>
      <p:sp>
        <p:nvSpPr>
          <p:cNvPr id="3" name="Date Placeholder 2">
            <a:extLst>
              <a:ext uri="{FF2B5EF4-FFF2-40B4-BE49-F238E27FC236}">
                <a16:creationId xmlns:a16="http://schemas.microsoft.com/office/drawing/2014/main" id="{11C4CAAF-9048-5116-D3C8-15E595C3BC25}"/>
              </a:ext>
            </a:extLst>
          </p:cNvPr>
          <p:cNvSpPr>
            <a:spLocks noGrp="1"/>
          </p:cNvSpPr>
          <p:nvPr>
            <p:ph type="dt" sz="half" idx="14"/>
          </p:nvPr>
        </p:nvSpPr>
        <p:spPr/>
        <p:txBody>
          <a:bodyPr/>
          <a:lstStyle/>
          <a:p>
            <a:fld id="{CB8F8C76-8E31-4D47-BC79-85F35E81929B}" type="datetime1">
              <a:rPr lang="en-US" smtClean="0"/>
              <a:t>10/4/2025</a:t>
            </a:fld>
            <a:endParaRPr lang="en-US" dirty="0"/>
          </a:p>
        </p:txBody>
      </p:sp>
      <p:sp>
        <p:nvSpPr>
          <p:cNvPr id="9" name="Slide Number Placeholder 8">
            <a:extLst>
              <a:ext uri="{FF2B5EF4-FFF2-40B4-BE49-F238E27FC236}">
                <a16:creationId xmlns:a16="http://schemas.microsoft.com/office/drawing/2014/main" id="{CBF8E49B-DD4C-66AF-8D2C-52110DB227F6}"/>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75574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EACE7F8-A7D9-2E2C-2B0B-0DB8D7168AAC}"/>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1" name="Rectangle 10">
              <a:extLst>
                <a:ext uri="{FF2B5EF4-FFF2-40B4-BE49-F238E27FC236}">
                  <a16:creationId xmlns:a16="http://schemas.microsoft.com/office/drawing/2014/main" id="{DB768309-21D1-59BA-F479-9F846B9A0FB2}"/>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3D94F90-5391-9976-036B-C34C2C30448C}"/>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457200"/>
            <a:ext cx="10954512" cy="795528"/>
          </a:xfrm>
        </p:spPr>
        <p:txBody>
          <a:bodyPr/>
          <a:lstStyle>
            <a:lvl1pPr>
              <a:defRPr>
                <a:gradFill>
                  <a:gsLst>
                    <a:gs pos="0">
                      <a:schemeClr val="accent5"/>
                    </a:gs>
                    <a:gs pos="100000">
                      <a:schemeClr val="accent2"/>
                    </a:gs>
                  </a:gsLst>
                  <a:lin ang="13800000" scaled="0"/>
                </a:gra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a:xfrm>
            <a:off x="612648" y="1362455"/>
            <a:ext cx="10954512" cy="49560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9BEDC843-90AD-36D3-6615-3505603F8E22}"/>
              </a:ext>
            </a:extLst>
          </p:cNvPr>
          <p:cNvSpPr>
            <a:spLocks noGrp="1"/>
          </p:cNvSpPr>
          <p:nvPr>
            <p:ph type="ftr" sz="quarter" idx="11"/>
          </p:nvPr>
        </p:nvSpPr>
        <p:spPr/>
        <p:txBody>
          <a:bodyPr/>
          <a:lstStyle/>
          <a:p>
            <a:pPr algn="l"/>
            <a:r>
              <a:rPr lang="en-US"/>
              <a:t>Sample Footer Text</a:t>
            </a:r>
            <a:endParaRPr lang="en-US" dirty="0"/>
          </a:p>
        </p:txBody>
      </p:sp>
      <p:sp>
        <p:nvSpPr>
          <p:cNvPr id="7" name="Date Placeholder 6">
            <a:extLst>
              <a:ext uri="{FF2B5EF4-FFF2-40B4-BE49-F238E27FC236}">
                <a16:creationId xmlns:a16="http://schemas.microsoft.com/office/drawing/2014/main" id="{852C5F7B-97CA-C06C-A155-E4BC307DB0FB}"/>
              </a:ext>
            </a:extLst>
          </p:cNvPr>
          <p:cNvSpPr>
            <a:spLocks noGrp="1"/>
          </p:cNvSpPr>
          <p:nvPr>
            <p:ph type="dt" sz="half" idx="10"/>
          </p:nvPr>
        </p:nvSpPr>
        <p:spPr/>
        <p:txBody>
          <a:bodyPr/>
          <a:lstStyle/>
          <a:p>
            <a:fld id="{CBE1C96F-46D7-47BB-8945-9667BCB4F5BB}" type="datetime1">
              <a:rPr lang="en-US" smtClean="0"/>
              <a:t>10/4/2025</a:t>
            </a:fld>
            <a:endParaRPr lang="en-US" dirty="0"/>
          </a:p>
        </p:txBody>
      </p:sp>
      <p:sp>
        <p:nvSpPr>
          <p:cNvPr id="9" name="Slide Number Placeholder 8">
            <a:extLst>
              <a:ext uri="{FF2B5EF4-FFF2-40B4-BE49-F238E27FC236}">
                <a16:creationId xmlns:a16="http://schemas.microsoft.com/office/drawing/2014/main" id="{DB324737-C1DF-CE60-245E-385E02AC2FB0}"/>
              </a:ext>
            </a:extLst>
          </p:cNvPr>
          <p:cNvSpPr>
            <a:spLocks noGrp="1"/>
          </p:cNvSpPr>
          <p:nvPr>
            <p:ph type="sldNum" sz="quarter" idx="12"/>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9533066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9">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2293C7-9DD5-C84B-6A44-F0D117C4C94B}"/>
              </a:ext>
            </a:extLst>
          </p:cNvPr>
          <p:cNvSpPr/>
          <p:nvPr/>
        </p:nvSpPr>
        <p:spPr>
          <a:xfrm>
            <a:off x="3" y="-4323"/>
            <a:ext cx="4059076" cy="6869579"/>
          </a:xfrm>
          <a:prstGeom prst="rect">
            <a:avLst/>
          </a:prstGeom>
          <a:gradFill>
            <a:gsLst>
              <a:gs pos="7000">
                <a:schemeClr val="accent2"/>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C088F0D-A4DE-CAA0-43A6-84E52AD904F3}"/>
              </a:ext>
            </a:extLst>
          </p:cNvPr>
          <p:cNvSpPr/>
          <p:nvPr/>
        </p:nvSpPr>
        <p:spPr>
          <a:xfrm rot="10800000">
            <a:off x="-1" y="1061883"/>
            <a:ext cx="4059079" cy="5803372"/>
          </a:xfrm>
          <a:prstGeom prst="rect">
            <a:avLst/>
          </a:prstGeom>
          <a:gradFill flip="none" rotWithShape="1">
            <a:gsLst>
              <a:gs pos="0">
                <a:schemeClr val="accent5">
                  <a:lumMod val="75000"/>
                </a:schemeClr>
              </a:gs>
              <a:gs pos="60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6" name="Rectangle 5">
            <a:extLst>
              <a:ext uri="{FF2B5EF4-FFF2-40B4-BE49-F238E27FC236}">
                <a16:creationId xmlns:a16="http://schemas.microsoft.com/office/drawing/2014/main" id="{25CD67E0-1350-1985-A4E1-5215AF902BF2}"/>
              </a:ext>
            </a:extLst>
          </p:cNvPr>
          <p:cNvSpPr/>
          <p:nvPr/>
        </p:nvSpPr>
        <p:spPr>
          <a:xfrm rot="16200000">
            <a:off x="-524095" y="1129367"/>
            <a:ext cx="5716870" cy="3449479"/>
          </a:xfrm>
          <a:prstGeom prst="rect">
            <a:avLst/>
          </a:prstGeom>
          <a:gradFill>
            <a:gsLst>
              <a:gs pos="0">
                <a:schemeClr val="accent5">
                  <a:alpha val="86000"/>
                </a:schemeClr>
              </a:gs>
              <a:gs pos="57000">
                <a:schemeClr val="accent2">
                  <a:alpha val="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40080"/>
            <a:ext cx="3081528" cy="4014216"/>
          </a:xfrm>
        </p:spPr>
        <p:txBody>
          <a:bodyPr vert="horz" lIns="91440" tIns="45720" rIns="91440" bIns="45720" rtlCol="0" anchor="t">
            <a:normAutofit/>
          </a:bodyPr>
          <a:lstStyle>
            <a:lvl1pPr>
              <a:defRPr lang="en-US" dirty="0">
                <a:solidFill>
                  <a:schemeClr val="bg1"/>
                </a:solidFill>
              </a:defRPr>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892040" y="640081"/>
            <a:ext cx="6675120" cy="55778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a:extLst>
              <a:ext uri="{FF2B5EF4-FFF2-40B4-BE49-F238E27FC236}">
                <a16:creationId xmlns:a16="http://schemas.microsoft.com/office/drawing/2014/main" id="{2B6B8768-08ED-B8FE-AB87-3961B13E76EC}"/>
              </a:ext>
            </a:extLst>
          </p:cNvPr>
          <p:cNvSpPr>
            <a:spLocks noGrp="1"/>
          </p:cNvSpPr>
          <p:nvPr>
            <p:ph type="ftr" sz="quarter" idx="15"/>
          </p:nvPr>
        </p:nvSpPr>
        <p:spPr>
          <a:xfrm>
            <a:off x="612648" y="6318504"/>
            <a:ext cx="3446431" cy="365760"/>
          </a:xfrm>
        </p:spPr>
        <p:txBody>
          <a:bodyPr/>
          <a:lstStyle>
            <a:lvl1pPr>
              <a:defRPr>
                <a:solidFill>
                  <a:schemeClr val="bg1"/>
                </a:solidFill>
              </a:defRPr>
            </a:lvl1pPr>
          </a:lstStyle>
          <a:p>
            <a:r>
              <a:rPr lang="en-US"/>
              <a:t>Sample Footer Text</a:t>
            </a:r>
            <a:endParaRPr lang="en-US" dirty="0"/>
          </a:p>
        </p:txBody>
      </p:sp>
      <p:sp>
        <p:nvSpPr>
          <p:cNvPr id="10" name="Date Placeholder 9">
            <a:extLst>
              <a:ext uri="{FF2B5EF4-FFF2-40B4-BE49-F238E27FC236}">
                <a16:creationId xmlns:a16="http://schemas.microsoft.com/office/drawing/2014/main" id="{0790CD73-4635-8D46-A7E8-EDF5E35D34ED}"/>
              </a:ext>
            </a:extLst>
          </p:cNvPr>
          <p:cNvSpPr>
            <a:spLocks noGrp="1"/>
          </p:cNvSpPr>
          <p:nvPr>
            <p:ph type="dt" sz="half" idx="14"/>
          </p:nvPr>
        </p:nvSpPr>
        <p:spPr/>
        <p:txBody>
          <a:bodyPr/>
          <a:lstStyle/>
          <a:p>
            <a:fld id="{85640267-1344-46BE-B105-162E68855468}" type="datetime1">
              <a:rPr lang="en-US" smtClean="0"/>
              <a:t>10/4/2025</a:t>
            </a:fld>
            <a:endParaRPr lang="en-US" dirty="0"/>
          </a:p>
        </p:txBody>
      </p:sp>
      <p:sp>
        <p:nvSpPr>
          <p:cNvPr id="12" name="Slide Number Placeholder 11">
            <a:extLst>
              <a:ext uri="{FF2B5EF4-FFF2-40B4-BE49-F238E27FC236}">
                <a16:creationId xmlns:a16="http://schemas.microsoft.com/office/drawing/2014/main" id="{CE7E57EE-CAE7-24C5-9F1D-159F32ADDDD0}"/>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1816654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605272" y="502920"/>
            <a:ext cx="5961888" cy="1197864"/>
          </a:xfrm>
        </p:spPr>
        <p:txBody>
          <a:bodyPr anchor="b"/>
          <a:lstStyle/>
          <a:p>
            <a:r>
              <a:rPr lang="en-US" dirty="0"/>
              <a:t>Click to edit Master title style</a:t>
            </a:r>
          </a:p>
        </p:txBody>
      </p:sp>
      <p:grpSp>
        <p:nvGrpSpPr>
          <p:cNvPr id="3" name="Group 2">
            <a:extLst>
              <a:ext uri="{FF2B5EF4-FFF2-40B4-BE49-F238E27FC236}">
                <a16:creationId xmlns:a16="http://schemas.microsoft.com/office/drawing/2014/main" id="{125E9B8B-7499-A48C-F314-3620CFFB8E0B}"/>
              </a:ext>
              <a:ext uri="{C183D7F6-B498-43B3-948B-1728B52AA6E4}">
                <adec:decorative xmlns:adec="http://schemas.microsoft.com/office/drawing/2017/decorative" val="1"/>
              </a:ext>
            </a:extLst>
          </p:cNvPr>
          <p:cNvGrpSpPr/>
          <p:nvPr/>
        </p:nvGrpSpPr>
        <p:grpSpPr>
          <a:xfrm>
            <a:off x="0" y="0"/>
            <a:ext cx="123362" cy="6858000"/>
            <a:chOff x="12068638" y="0"/>
            <a:chExt cx="123362" cy="6858000"/>
          </a:xfrm>
        </p:grpSpPr>
        <p:sp>
          <p:nvSpPr>
            <p:cNvPr id="9" name="Rectangle 8">
              <a:extLst>
                <a:ext uri="{FF2B5EF4-FFF2-40B4-BE49-F238E27FC236}">
                  <a16:creationId xmlns:a16="http://schemas.microsoft.com/office/drawing/2014/main" id="{139B506F-0FAC-8905-0F05-E889644A7B96}"/>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DAC1EBA-955D-23C1-CCE1-CF2C6CBFD05B}"/>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Picture Placeholder 10">
            <a:extLst>
              <a:ext uri="{FF2B5EF4-FFF2-40B4-BE49-F238E27FC236}">
                <a16:creationId xmlns:a16="http://schemas.microsoft.com/office/drawing/2014/main" id="{F96EE962-E57A-8EDB-7169-6EB04FA7539A}"/>
              </a:ext>
            </a:extLst>
          </p:cNvPr>
          <p:cNvSpPr>
            <a:spLocks noGrp="1"/>
          </p:cNvSpPr>
          <p:nvPr>
            <p:ph type="pic" sz="quarter" idx="15" hasCustomPrompt="1"/>
          </p:nvPr>
        </p:nvSpPr>
        <p:spPr>
          <a:xfrm>
            <a:off x="115866" y="0"/>
            <a:ext cx="4837176" cy="6858000"/>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605272" y="1801367"/>
            <a:ext cx="5961888" cy="4453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851225D-49EF-5752-ACF2-F43EB2B36332}"/>
              </a:ext>
            </a:extLst>
          </p:cNvPr>
          <p:cNvSpPr>
            <a:spLocks noGrp="1"/>
          </p:cNvSpPr>
          <p:nvPr>
            <p:ph type="ftr" sz="quarter" idx="17"/>
          </p:nvPr>
        </p:nvSpPr>
        <p:spPr>
          <a:xfrm>
            <a:off x="5605272" y="6318504"/>
            <a:ext cx="4096512" cy="365760"/>
          </a:xfrm>
        </p:spPr>
        <p:txBody>
          <a:bodyPr/>
          <a:lstStyle/>
          <a:p>
            <a:r>
              <a:rPr lang="en-US" dirty="0"/>
              <a:t>Sample Footer Text</a:t>
            </a:r>
          </a:p>
        </p:txBody>
      </p:sp>
      <p:sp>
        <p:nvSpPr>
          <p:cNvPr id="4" name="Date Placeholder 3">
            <a:extLst>
              <a:ext uri="{FF2B5EF4-FFF2-40B4-BE49-F238E27FC236}">
                <a16:creationId xmlns:a16="http://schemas.microsoft.com/office/drawing/2014/main" id="{93A362DD-3333-1184-E97C-2FDF9D599F49}"/>
              </a:ext>
            </a:extLst>
          </p:cNvPr>
          <p:cNvSpPr>
            <a:spLocks noGrp="1"/>
          </p:cNvSpPr>
          <p:nvPr>
            <p:ph type="dt" sz="half" idx="16"/>
          </p:nvPr>
        </p:nvSpPr>
        <p:spPr>
          <a:xfrm>
            <a:off x="9701784" y="6318504"/>
            <a:ext cx="1865376" cy="365760"/>
          </a:xfrm>
        </p:spPr>
        <p:txBody>
          <a:bodyPr/>
          <a:lstStyle/>
          <a:p>
            <a:fld id="{1C45E567-307A-4358-87B7-AFD16C4C07D5}" type="datetime1">
              <a:rPr lang="en-US" smtClean="0"/>
              <a:t>10/4/2025</a:t>
            </a:fld>
            <a:endParaRPr lang="en-US" dirty="0"/>
          </a:p>
        </p:txBody>
      </p:sp>
      <p:sp>
        <p:nvSpPr>
          <p:cNvPr id="6" name="Slide Number Placeholder 5">
            <a:extLst>
              <a:ext uri="{FF2B5EF4-FFF2-40B4-BE49-F238E27FC236}">
                <a16:creationId xmlns:a16="http://schemas.microsoft.com/office/drawing/2014/main" id="{7C21012C-B1FA-A889-A45D-1DA431A41443}"/>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0892878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02920"/>
            <a:ext cx="6858000" cy="8412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8" y="1472184"/>
            <a:ext cx="6858000" cy="47823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655B44AF-FB05-4BBA-5AC9-C89D1BB5BE69}"/>
              </a:ext>
            </a:extLst>
          </p:cNvPr>
          <p:cNvSpPr>
            <a:spLocks noGrp="1"/>
          </p:cNvSpPr>
          <p:nvPr>
            <p:ph type="ftr" sz="quarter" idx="17"/>
          </p:nvPr>
        </p:nvSpPr>
        <p:spPr/>
        <p:txBody>
          <a:bodyPr/>
          <a:lstStyle/>
          <a:p>
            <a:r>
              <a:rPr lang="en-US"/>
              <a:t>Sample Footer Text</a:t>
            </a:r>
            <a:endParaRPr lang="en-US" dirty="0"/>
          </a:p>
        </p:txBody>
      </p:sp>
      <p:sp>
        <p:nvSpPr>
          <p:cNvPr id="3" name="Date Placeholder 2">
            <a:extLst>
              <a:ext uri="{FF2B5EF4-FFF2-40B4-BE49-F238E27FC236}">
                <a16:creationId xmlns:a16="http://schemas.microsoft.com/office/drawing/2014/main" id="{2632EABA-2011-B91D-C867-6B03C4743305}"/>
              </a:ext>
            </a:extLst>
          </p:cNvPr>
          <p:cNvSpPr>
            <a:spLocks noGrp="1"/>
          </p:cNvSpPr>
          <p:nvPr>
            <p:ph type="dt" sz="half" idx="16"/>
          </p:nvPr>
        </p:nvSpPr>
        <p:spPr>
          <a:xfrm>
            <a:off x="4709160" y="6318504"/>
            <a:ext cx="2350008" cy="365760"/>
          </a:xfrm>
        </p:spPr>
        <p:txBody>
          <a:bodyPr/>
          <a:lstStyle/>
          <a:p>
            <a:fld id="{E016730A-3443-4D7F-BC47-3A3CDB3837FC}" type="datetime1">
              <a:rPr lang="en-US" smtClean="0"/>
              <a:t>10/4/2025</a:t>
            </a:fld>
            <a:endParaRPr lang="en-US" dirty="0"/>
          </a:p>
        </p:txBody>
      </p:sp>
      <p:sp>
        <p:nvSpPr>
          <p:cNvPr id="13" name="Slide Number Placeholder 12">
            <a:extLst>
              <a:ext uri="{FF2B5EF4-FFF2-40B4-BE49-F238E27FC236}">
                <a16:creationId xmlns:a16="http://schemas.microsoft.com/office/drawing/2014/main" id="{437E37F5-E579-D12C-536E-A9118707E1C6}"/>
              </a:ext>
            </a:extLst>
          </p:cNvPr>
          <p:cNvSpPr>
            <a:spLocks noGrp="1"/>
          </p:cNvSpPr>
          <p:nvPr>
            <p:ph type="sldNum" sz="quarter" idx="18"/>
          </p:nvPr>
        </p:nvSpPr>
        <p:spPr>
          <a:xfrm>
            <a:off x="6976872" y="6318504"/>
            <a:ext cx="493776" cy="365760"/>
          </a:xfrm>
        </p:spPr>
        <p:txBody>
          <a:bodyPr/>
          <a:lstStyle/>
          <a:p>
            <a:fld id="{CC057153-B650-4DEB-B370-79DDCFDCE934}" type="slidenum">
              <a:rPr lang="en-US" smtClean="0"/>
              <a:pPr/>
              <a:t>‹#›</a:t>
            </a:fld>
            <a:endParaRPr lang="en-US" dirty="0"/>
          </a:p>
        </p:txBody>
      </p:sp>
      <p:sp>
        <p:nvSpPr>
          <p:cNvPr id="9" name="Picture Placeholder 8">
            <a:extLst>
              <a:ext uri="{FF2B5EF4-FFF2-40B4-BE49-F238E27FC236}">
                <a16:creationId xmlns:a16="http://schemas.microsoft.com/office/drawing/2014/main" id="{19D3616B-B0C6-AB9E-48FA-05090671826A}"/>
              </a:ext>
            </a:extLst>
          </p:cNvPr>
          <p:cNvSpPr>
            <a:spLocks noGrp="1"/>
          </p:cNvSpPr>
          <p:nvPr>
            <p:ph type="pic" sz="quarter" idx="15" hasCustomPrompt="1"/>
          </p:nvPr>
        </p:nvSpPr>
        <p:spPr>
          <a:xfrm>
            <a:off x="8129142" y="0"/>
            <a:ext cx="3939493" cy="6858000"/>
          </a:xfrm>
          <a:blipFill>
            <a:blip r:embed="rId2">
              <a:alphaModFix amt="60000"/>
            </a:blip>
            <a:stretch>
              <a:fillRect/>
            </a:stretch>
          </a:blipFill>
        </p:spPr>
        <p:txBody>
          <a:bodyPr/>
          <a:lstStyle>
            <a:lvl1pPr marL="0" indent="0">
              <a:buNone/>
              <a:defRPr/>
            </a:lvl1pPr>
          </a:lstStyle>
          <a:p>
            <a:r>
              <a:rPr lang="en-US" dirty="0"/>
              <a:t>.</a:t>
            </a:r>
          </a:p>
        </p:txBody>
      </p:sp>
      <p:grpSp>
        <p:nvGrpSpPr>
          <p:cNvPr id="10" name="Group 9">
            <a:extLst>
              <a:ext uri="{FF2B5EF4-FFF2-40B4-BE49-F238E27FC236}">
                <a16:creationId xmlns:a16="http://schemas.microsoft.com/office/drawing/2014/main" id="{D5BBFBAF-5922-A442-5D1A-BC28ADE0D2B7}"/>
              </a:ext>
              <a:ext uri="{C183D7F6-B498-43B3-948B-1728B52AA6E4}">
                <adec:decorative xmlns:adec="http://schemas.microsoft.com/office/drawing/2017/decorative" val="1"/>
              </a:ext>
            </a:extLst>
          </p:cNvPr>
          <p:cNvGrpSpPr/>
          <p:nvPr/>
        </p:nvGrpSpPr>
        <p:grpSpPr>
          <a:xfrm>
            <a:off x="12068638" y="0"/>
            <a:ext cx="123362" cy="6858000"/>
            <a:chOff x="12068638" y="0"/>
            <a:chExt cx="123362" cy="6858000"/>
          </a:xfrm>
        </p:grpSpPr>
        <p:sp>
          <p:nvSpPr>
            <p:cNvPr id="11" name="Rectangle 10">
              <a:extLst>
                <a:ext uri="{FF2B5EF4-FFF2-40B4-BE49-F238E27FC236}">
                  <a16:creationId xmlns:a16="http://schemas.microsoft.com/office/drawing/2014/main" id="{E9DBF79C-336C-A5FC-F9A7-F678FEB5C351}"/>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B3E95C8-0894-01F3-97E4-60803AAA24AF}"/>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540515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706516" y="502920"/>
            <a:ext cx="6858000" cy="841248"/>
          </a:xfrm>
        </p:spPr>
        <p:txBody>
          <a:bodyPr anchor="b"/>
          <a:lstStyle/>
          <a:p>
            <a:r>
              <a:rPr lang="en-US" dirty="0"/>
              <a:t>Click to edit Master title style</a:t>
            </a:r>
          </a:p>
        </p:txBody>
      </p:sp>
      <p:sp>
        <p:nvSpPr>
          <p:cNvPr id="10" name="Picture Placeholder 9">
            <a:extLst>
              <a:ext uri="{FF2B5EF4-FFF2-40B4-BE49-F238E27FC236}">
                <a16:creationId xmlns:a16="http://schemas.microsoft.com/office/drawing/2014/main" id="{8AF4E90B-EF6F-24B4-C4FE-7FBC72B7E9EE}"/>
              </a:ext>
            </a:extLst>
          </p:cNvPr>
          <p:cNvSpPr>
            <a:spLocks noGrp="1"/>
          </p:cNvSpPr>
          <p:nvPr>
            <p:ph type="pic" sz="quarter" idx="15" hasCustomPrompt="1"/>
          </p:nvPr>
        </p:nvSpPr>
        <p:spPr>
          <a:xfrm>
            <a:off x="115867" y="0"/>
            <a:ext cx="3968496" cy="6858000"/>
          </a:xfrm>
          <a:blipFill>
            <a:blip r:embed="rId2">
              <a:alphaModFix amt="60000"/>
            </a:blip>
            <a:stretch>
              <a:fillRect/>
            </a:stretch>
          </a:blipFill>
        </p:spPr>
        <p:txBody>
          <a:bodyPr/>
          <a:lstStyle>
            <a:lvl1pPr marL="0" indent="0">
              <a:buNone/>
              <a:defRPr/>
            </a:lvl1pPr>
          </a:lstStyle>
          <a:p>
            <a:r>
              <a:rPr lang="en-US" dirty="0"/>
              <a:t>.</a:t>
            </a:r>
          </a:p>
        </p:txBody>
      </p:sp>
      <p:grpSp>
        <p:nvGrpSpPr>
          <p:cNvPr id="11" name="Group 10">
            <a:extLst>
              <a:ext uri="{FF2B5EF4-FFF2-40B4-BE49-F238E27FC236}">
                <a16:creationId xmlns:a16="http://schemas.microsoft.com/office/drawing/2014/main" id="{3F50B082-E806-677A-B150-164003C5BF2E}"/>
              </a:ext>
              <a:ext uri="{C183D7F6-B498-43B3-948B-1728B52AA6E4}">
                <adec:decorative xmlns:adec="http://schemas.microsoft.com/office/drawing/2017/decorative" val="1"/>
              </a:ext>
            </a:extLst>
          </p:cNvPr>
          <p:cNvGrpSpPr/>
          <p:nvPr/>
        </p:nvGrpSpPr>
        <p:grpSpPr>
          <a:xfrm>
            <a:off x="0" y="0"/>
            <a:ext cx="123362" cy="6858000"/>
            <a:chOff x="12068638" y="0"/>
            <a:chExt cx="123362" cy="6858000"/>
          </a:xfrm>
        </p:grpSpPr>
        <p:sp>
          <p:nvSpPr>
            <p:cNvPr id="12" name="Rectangle 11">
              <a:extLst>
                <a:ext uri="{FF2B5EF4-FFF2-40B4-BE49-F238E27FC236}">
                  <a16:creationId xmlns:a16="http://schemas.microsoft.com/office/drawing/2014/main" id="{CEBF228F-ECC6-8326-8C59-4539BE646E46}"/>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29E235C-963A-D79C-5145-5233B1FD5A89}"/>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706516" y="1472183"/>
            <a:ext cx="6858000" cy="47823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046FDC5C-46E3-4585-C089-E091BE6E5D36}"/>
              </a:ext>
            </a:extLst>
          </p:cNvPr>
          <p:cNvSpPr>
            <a:spLocks noGrp="1"/>
          </p:cNvSpPr>
          <p:nvPr>
            <p:ph type="ftr" sz="quarter" idx="17"/>
          </p:nvPr>
        </p:nvSpPr>
        <p:spPr>
          <a:xfrm>
            <a:off x="4706516" y="6318504"/>
            <a:ext cx="4096512" cy="365760"/>
          </a:xfrm>
        </p:spPr>
        <p:txBody>
          <a:bodyPr/>
          <a:lstStyle/>
          <a:p>
            <a:r>
              <a:rPr lang="en-US" dirty="0"/>
              <a:t>Sample Footer Text</a:t>
            </a:r>
          </a:p>
        </p:txBody>
      </p:sp>
      <p:sp>
        <p:nvSpPr>
          <p:cNvPr id="3" name="Date Placeholder 2">
            <a:extLst>
              <a:ext uri="{FF2B5EF4-FFF2-40B4-BE49-F238E27FC236}">
                <a16:creationId xmlns:a16="http://schemas.microsoft.com/office/drawing/2014/main" id="{5721447D-8AA6-9863-0212-376200A916F4}"/>
              </a:ext>
            </a:extLst>
          </p:cNvPr>
          <p:cNvSpPr>
            <a:spLocks noGrp="1"/>
          </p:cNvSpPr>
          <p:nvPr>
            <p:ph type="dt" sz="half" idx="16"/>
          </p:nvPr>
        </p:nvSpPr>
        <p:spPr>
          <a:xfrm>
            <a:off x="8729070" y="6318504"/>
            <a:ext cx="2838090" cy="365760"/>
          </a:xfrm>
        </p:spPr>
        <p:txBody>
          <a:bodyPr/>
          <a:lstStyle/>
          <a:p>
            <a:fld id="{D9193AC5-F257-4C01-8A7B-A4CD87F22F04}" type="datetime1">
              <a:rPr lang="en-US" smtClean="0"/>
              <a:t>10/4/2025</a:t>
            </a:fld>
            <a:endParaRPr lang="en-US" dirty="0"/>
          </a:p>
        </p:txBody>
      </p:sp>
      <p:sp>
        <p:nvSpPr>
          <p:cNvPr id="9" name="Slide Number Placeholder 8">
            <a:extLst>
              <a:ext uri="{FF2B5EF4-FFF2-40B4-BE49-F238E27FC236}">
                <a16:creationId xmlns:a16="http://schemas.microsoft.com/office/drawing/2014/main" id="{86395A93-90A0-8500-32A5-2011DF9658FA}"/>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6735324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7AE7BB9-8F3B-888B-7C5F-C693E4B78B3D}"/>
              </a:ext>
              <a:ext uri="{C183D7F6-B498-43B3-948B-1728B52AA6E4}">
                <adec:decorative xmlns:adec="http://schemas.microsoft.com/office/drawing/2017/decorative" val="1"/>
              </a:ext>
            </a:extLst>
          </p:cNvPr>
          <p:cNvGrpSpPr/>
          <p:nvPr/>
        </p:nvGrpSpPr>
        <p:grpSpPr>
          <a:xfrm>
            <a:off x="12068638" y="0"/>
            <a:ext cx="123362" cy="6858000"/>
            <a:chOff x="12068638" y="0"/>
            <a:chExt cx="123362" cy="6858000"/>
          </a:xfrm>
        </p:grpSpPr>
        <p:sp>
          <p:nvSpPr>
            <p:cNvPr id="9" name="Rectangle 8">
              <a:extLst>
                <a:ext uri="{FF2B5EF4-FFF2-40B4-BE49-F238E27FC236}">
                  <a16:creationId xmlns:a16="http://schemas.microsoft.com/office/drawing/2014/main" id="{7CA2AA3A-CAA5-475A-C3CD-9ABFCE2B0092}"/>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3ED07E-CBE3-22B8-BCE0-4F98BB64C4C6}"/>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02920"/>
            <a:ext cx="4573413" cy="8412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648" y="1472184"/>
            <a:ext cx="4573413" cy="47823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a:extLst>
              <a:ext uri="{FF2B5EF4-FFF2-40B4-BE49-F238E27FC236}">
                <a16:creationId xmlns:a16="http://schemas.microsoft.com/office/drawing/2014/main" id="{42B6E2F6-1C60-7678-922C-01C4DB211D7A}"/>
              </a:ext>
            </a:extLst>
          </p:cNvPr>
          <p:cNvSpPr>
            <a:spLocks noGrp="1"/>
          </p:cNvSpPr>
          <p:nvPr>
            <p:ph type="ftr" sz="quarter" idx="17"/>
          </p:nvPr>
        </p:nvSpPr>
        <p:spPr>
          <a:xfrm>
            <a:off x="612648" y="6318504"/>
            <a:ext cx="2743200" cy="365760"/>
          </a:xfrm>
        </p:spPr>
        <p:txBody>
          <a:bodyPr/>
          <a:lstStyle/>
          <a:p>
            <a:r>
              <a:rPr lang="en-US" dirty="0"/>
              <a:t>Sample Footer Text</a:t>
            </a:r>
          </a:p>
        </p:txBody>
      </p:sp>
      <p:sp>
        <p:nvSpPr>
          <p:cNvPr id="4" name="Date Placeholder 3">
            <a:extLst>
              <a:ext uri="{FF2B5EF4-FFF2-40B4-BE49-F238E27FC236}">
                <a16:creationId xmlns:a16="http://schemas.microsoft.com/office/drawing/2014/main" id="{0D5BA7FF-A77E-82D8-382F-C60F9EB7D403}"/>
              </a:ext>
            </a:extLst>
          </p:cNvPr>
          <p:cNvSpPr>
            <a:spLocks noGrp="1"/>
          </p:cNvSpPr>
          <p:nvPr>
            <p:ph type="dt" sz="half" idx="16"/>
          </p:nvPr>
        </p:nvSpPr>
        <p:spPr>
          <a:xfrm>
            <a:off x="3355847" y="6318504"/>
            <a:ext cx="1418733" cy="365760"/>
          </a:xfrm>
        </p:spPr>
        <p:txBody>
          <a:bodyPr/>
          <a:lstStyle/>
          <a:p>
            <a:fld id="{A64EBB10-E93E-4729-97C4-FAB8DF4548E2}" type="datetime1">
              <a:rPr lang="en-US" smtClean="0"/>
              <a:t>10/4/2025</a:t>
            </a:fld>
            <a:endParaRPr lang="en-US" dirty="0"/>
          </a:p>
        </p:txBody>
      </p:sp>
      <p:sp>
        <p:nvSpPr>
          <p:cNvPr id="13" name="Slide Number Placeholder 12">
            <a:extLst>
              <a:ext uri="{FF2B5EF4-FFF2-40B4-BE49-F238E27FC236}">
                <a16:creationId xmlns:a16="http://schemas.microsoft.com/office/drawing/2014/main" id="{277AED5A-2B3B-6F43-CA78-5BF85217FD6E}"/>
              </a:ext>
            </a:extLst>
          </p:cNvPr>
          <p:cNvSpPr>
            <a:spLocks noGrp="1"/>
          </p:cNvSpPr>
          <p:nvPr>
            <p:ph type="sldNum" sz="quarter" idx="18"/>
          </p:nvPr>
        </p:nvSpPr>
        <p:spPr>
          <a:xfrm>
            <a:off x="4692285" y="6318504"/>
            <a:ext cx="493776" cy="365760"/>
          </a:xfrm>
        </p:spPr>
        <p:txBody>
          <a:bodyPr/>
          <a:lstStyle/>
          <a:p>
            <a:fld id="{CC057153-B650-4DEB-B370-79DDCFDCE934}" type="slidenum">
              <a:rPr lang="en-US" smtClean="0"/>
              <a:pPr/>
              <a:t>‹#›</a:t>
            </a:fld>
            <a:endParaRPr lang="en-US" dirty="0"/>
          </a:p>
        </p:txBody>
      </p:sp>
      <p:sp>
        <p:nvSpPr>
          <p:cNvPr id="12" name="Picture Placeholder 11">
            <a:extLst>
              <a:ext uri="{FF2B5EF4-FFF2-40B4-BE49-F238E27FC236}">
                <a16:creationId xmlns:a16="http://schemas.microsoft.com/office/drawing/2014/main" id="{EC59C038-AFE7-F1BB-D482-33E170892572}"/>
              </a:ext>
            </a:extLst>
          </p:cNvPr>
          <p:cNvSpPr>
            <a:spLocks noGrp="1"/>
          </p:cNvSpPr>
          <p:nvPr>
            <p:ph type="pic" sz="quarter" idx="15" hasCustomPrompt="1"/>
          </p:nvPr>
        </p:nvSpPr>
        <p:spPr>
          <a:xfrm>
            <a:off x="5844556" y="0"/>
            <a:ext cx="6224082" cy="6858000"/>
          </a:xfrm>
          <a:blipFill>
            <a:blip r:embed="rId2">
              <a:alphaModFix amt="6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21111996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02920"/>
            <a:ext cx="4389120" cy="1444752"/>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648" y="2084832"/>
            <a:ext cx="4389120" cy="416966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7497486-A221-C6D1-050D-0B3DB326465B}"/>
              </a:ext>
            </a:extLst>
          </p:cNvPr>
          <p:cNvSpPr>
            <a:spLocks noGrp="1"/>
          </p:cNvSpPr>
          <p:nvPr>
            <p:ph type="ftr" sz="quarter" idx="17"/>
          </p:nvPr>
        </p:nvSpPr>
        <p:spPr>
          <a:xfrm>
            <a:off x="612648" y="6318504"/>
            <a:ext cx="2651760" cy="365760"/>
          </a:xfrm>
        </p:spPr>
        <p:txBody>
          <a:bodyPr/>
          <a:lstStyle/>
          <a:p>
            <a:r>
              <a:rPr lang="en-US" dirty="0"/>
              <a:t>Sample Footer Text</a:t>
            </a:r>
          </a:p>
        </p:txBody>
      </p:sp>
      <p:sp>
        <p:nvSpPr>
          <p:cNvPr id="3" name="Date Placeholder 2">
            <a:extLst>
              <a:ext uri="{FF2B5EF4-FFF2-40B4-BE49-F238E27FC236}">
                <a16:creationId xmlns:a16="http://schemas.microsoft.com/office/drawing/2014/main" id="{3907AE70-2FE3-1872-0811-BC089F612855}"/>
              </a:ext>
            </a:extLst>
          </p:cNvPr>
          <p:cNvSpPr>
            <a:spLocks noGrp="1"/>
          </p:cNvSpPr>
          <p:nvPr>
            <p:ph type="dt" sz="half" idx="16"/>
          </p:nvPr>
        </p:nvSpPr>
        <p:spPr>
          <a:xfrm>
            <a:off x="3264408" y="6318504"/>
            <a:ext cx="1325880" cy="365760"/>
          </a:xfrm>
        </p:spPr>
        <p:txBody>
          <a:bodyPr/>
          <a:lstStyle/>
          <a:p>
            <a:fld id="{7040DD2C-7FC6-41A9-87A2-29E4EDD4A815}" type="datetime1">
              <a:rPr lang="en-US" smtClean="0"/>
              <a:t>10/4/2025</a:t>
            </a:fld>
            <a:endParaRPr lang="en-US" dirty="0"/>
          </a:p>
        </p:txBody>
      </p:sp>
      <p:sp>
        <p:nvSpPr>
          <p:cNvPr id="9" name="Slide Number Placeholder 8">
            <a:extLst>
              <a:ext uri="{FF2B5EF4-FFF2-40B4-BE49-F238E27FC236}">
                <a16:creationId xmlns:a16="http://schemas.microsoft.com/office/drawing/2014/main" id="{193EE6EB-FF56-B8A3-1408-5C43C49B256E}"/>
              </a:ext>
            </a:extLst>
          </p:cNvPr>
          <p:cNvSpPr>
            <a:spLocks noGrp="1"/>
          </p:cNvSpPr>
          <p:nvPr>
            <p:ph type="sldNum" sz="quarter" idx="18"/>
          </p:nvPr>
        </p:nvSpPr>
        <p:spPr>
          <a:xfrm>
            <a:off x="4507992" y="6318504"/>
            <a:ext cx="493776" cy="365760"/>
          </a:xfrm>
        </p:spPr>
        <p:txBody>
          <a:bodyPr/>
          <a:lstStyle/>
          <a:p>
            <a:fld id="{CC057153-B650-4DEB-B370-79DDCFDCE934}" type="slidenum">
              <a:rPr lang="en-US" smtClean="0"/>
              <a:pPr/>
              <a:t>‹#›</a:t>
            </a:fld>
            <a:endParaRPr lang="en-US" dirty="0"/>
          </a:p>
        </p:txBody>
      </p:sp>
      <p:sp>
        <p:nvSpPr>
          <p:cNvPr id="10" name="Picture Placeholder 9">
            <a:extLst>
              <a:ext uri="{FF2B5EF4-FFF2-40B4-BE49-F238E27FC236}">
                <a16:creationId xmlns:a16="http://schemas.microsoft.com/office/drawing/2014/main" id="{EE2866F3-0262-FC88-23E2-359D75EA8A79}"/>
              </a:ext>
            </a:extLst>
          </p:cNvPr>
          <p:cNvSpPr>
            <a:spLocks noGrp="1"/>
          </p:cNvSpPr>
          <p:nvPr>
            <p:ph type="pic" sz="quarter" idx="15" hasCustomPrompt="1"/>
          </p:nvPr>
        </p:nvSpPr>
        <p:spPr>
          <a:xfrm>
            <a:off x="5660263" y="0"/>
            <a:ext cx="6408375" cy="6858000"/>
          </a:xfrm>
          <a:blipFill>
            <a:blip r:embed="rId2">
              <a:alphaModFix amt="60000"/>
            </a:blip>
            <a:stretch>
              <a:fillRect/>
            </a:stretch>
          </a:blipFill>
        </p:spPr>
        <p:txBody>
          <a:bodyPr/>
          <a:lstStyle>
            <a:lvl1pPr marL="0" indent="0">
              <a:buNone/>
              <a:defRPr/>
            </a:lvl1pPr>
          </a:lstStyle>
          <a:p>
            <a:r>
              <a:rPr lang="en-US" dirty="0"/>
              <a:t>.</a:t>
            </a:r>
          </a:p>
        </p:txBody>
      </p:sp>
      <p:grpSp>
        <p:nvGrpSpPr>
          <p:cNvPr id="11" name="Group 10">
            <a:extLst>
              <a:ext uri="{FF2B5EF4-FFF2-40B4-BE49-F238E27FC236}">
                <a16:creationId xmlns:a16="http://schemas.microsoft.com/office/drawing/2014/main" id="{5D76C82F-0CA8-713E-E19A-65D51910A5DC}"/>
              </a:ext>
              <a:ext uri="{C183D7F6-B498-43B3-948B-1728B52AA6E4}">
                <adec:decorative xmlns:adec="http://schemas.microsoft.com/office/drawing/2017/decorative" val="1"/>
              </a:ext>
            </a:extLst>
          </p:cNvPr>
          <p:cNvGrpSpPr/>
          <p:nvPr/>
        </p:nvGrpSpPr>
        <p:grpSpPr>
          <a:xfrm>
            <a:off x="12068638" y="0"/>
            <a:ext cx="123362" cy="6858000"/>
            <a:chOff x="12068638" y="0"/>
            <a:chExt cx="123362" cy="6858000"/>
          </a:xfrm>
        </p:grpSpPr>
        <p:sp>
          <p:nvSpPr>
            <p:cNvPr id="12" name="Rectangle 11">
              <a:extLst>
                <a:ext uri="{FF2B5EF4-FFF2-40B4-BE49-F238E27FC236}">
                  <a16:creationId xmlns:a16="http://schemas.microsoft.com/office/drawing/2014/main" id="{C3A0EB22-0640-E9D6-5C90-504668EDC47C}"/>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95F219-6751-8C9C-0F4E-1048F537CB61}"/>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803638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5C494689-2DF4-F719-B5A3-0E33B5AB963F}"/>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7" name="Rectangle 16">
              <a:extLst>
                <a:ext uri="{FF2B5EF4-FFF2-40B4-BE49-F238E27FC236}">
                  <a16:creationId xmlns:a16="http://schemas.microsoft.com/office/drawing/2014/main" id="{258C88C8-2ADC-03E1-DA79-C09C9FFCB400}"/>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EE9281E-3F01-B630-B5DF-17CEE295D67F}"/>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722376"/>
            <a:ext cx="3017520" cy="3364992"/>
          </a:xfrm>
        </p:spPr>
        <p:txBody>
          <a:bodyPr anchor="t"/>
          <a:lstStyle/>
          <a:p>
            <a:r>
              <a:rPr lang="en-US" dirty="0"/>
              <a:t>Click to edit Master title style</a:t>
            </a:r>
          </a:p>
        </p:txBody>
      </p:sp>
      <p:sp>
        <p:nvSpPr>
          <p:cNvPr id="10" name="Picture Placeholder 9">
            <a:extLst>
              <a:ext uri="{FF2B5EF4-FFF2-40B4-BE49-F238E27FC236}">
                <a16:creationId xmlns:a16="http://schemas.microsoft.com/office/drawing/2014/main" id="{85A6D87B-55DF-483B-0AF7-E6F2B6041C80}"/>
              </a:ext>
            </a:extLst>
          </p:cNvPr>
          <p:cNvSpPr>
            <a:spLocks noGrp="1"/>
          </p:cNvSpPr>
          <p:nvPr>
            <p:ph type="pic" sz="quarter" idx="15" hasCustomPrompt="1"/>
          </p:nvPr>
        </p:nvSpPr>
        <p:spPr>
          <a:xfrm>
            <a:off x="4105656" y="722376"/>
            <a:ext cx="3417212" cy="5440680"/>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7998356" y="722376"/>
            <a:ext cx="3566160" cy="544068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B46F9121-A740-6137-350B-F287FC3F65ED}"/>
              </a:ext>
            </a:extLst>
          </p:cNvPr>
          <p:cNvSpPr>
            <a:spLocks noGrp="1"/>
          </p:cNvSpPr>
          <p:nvPr>
            <p:ph type="ftr" sz="quarter" idx="17"/>
          </p:nvPr>
        </p:nvSpPr>
        <p:spPr/>
        <p:txBody>
          <a:bodyPr/>
          <a:lstStyle/>
          <a:p>
            <a:r>
              <a:rPr lang="en-US" dirty="0"/>
              <a:t>Sample Footer Text</a:t>
            </a:r>
          </a:p>
        </p:txBody>
      </p:sp>
      <p:sp>
        <p:nvSpPr>
          <p:cNvPr id="9" name="Date Placeholder 8">
            <a:extLst>
              <a:ext uri="{FF2B5EF4-FFF2-40B4-BE49-F238E27FC236}">
                <a16:creationId xmlns:a16="http://schemas.microsoft.com/office/drawing/2014/main" id="{71DDF62D-265F-648C-DEAF-A6B63AFE9A88}"/>
              </a:ext>
            </a:extLst>
          </p:cNvPr>
          <p:cNvSpPr>
            <a:spLocks noGrp="1"/>
          </p:cNvSpPr>
          <p:nvPr>
            <p:ph type="dt" sz="half" idx="16"/>
          </p:nvPr>
        </p:nvSpPr>
        <p:spPr/>
        <p:txBody>
          <a:bodyPr/>
          <a:lstStyle/>
          <a:p>
            <a:fld id="{C8E3A8ED-7C53-48B7-8E07-F767A8357B67}" type="datetime1">
              <a:rPr lang="en-US" smtClean="0"/>
              <a:t>10/4/2025</a:t>
            </a:fld>
            <a:endParaRPr lang="en-US" dirty="0"/>
          </a:p>
        </p:txBody>
      </p:sp>
      <p:sp>
        <p:nvSpPr>
          <p:cNvPr id="15" name="Slide Number Placeholder 14">
            <a:extLst>
              <a:ext uri="{FF2B5EF4-FFF2-40B4-BE49-F238E27FC236}">
                <a16:creationId xmlns:a16="http://schemas.microsoft.com/office/drawing/2014/main" id="{4B1E5F69-8168-1838-71D3-E395524793E7}"/>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1771436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6DB5D765-4DB1-83CD-C254-A90B6611CFB6}"/>
              </a:ext>
              <a:ext uri="{C183D7F6-B498-43B3-948B-1728B52AA6E4}">
                <adec:decorative xmlns:adec="http://schemas.microsoft.com/office/drawing/2017/decorative" val="1"/>
              </a:ext>
            </a:extLst>
          </p:cNvPr>
          <p:cNvGrpSpPr/>
          <p:nvPr/>
        </p:nvGrpSpPr>
        <p:grpSpPr>
          <a:xfrm>
            <a:off x="0" y="0"/>
            <a:ext cx="123362" cy="6858000"/>
            <a:chOff x="12068638" y="0"/>
            <a:chExt cx="123362" cy="6858000"/>
          </a:xfrm>
        </p:grpSpPr>
        <p:sp>
          <p:nvSpPr>
            <p:cNvPr id="9" name="Rectangle 8">
              <a:extLst>
                <a:ext uri="{FF2B5EF4-FFF2-40B4-BE49-F238E27FC236}">
                  <a16:creationId xmlns:a16="http://schemas.microsoft.com/office/drawing/2014/main" id="{C69A84EF-6D24-A163-8B58-B5389FD4DDD7}"/>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E9A50A9-013C-611D-B106-1ED459519F51}"/>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165592" y="502920"/>
            <a:ext cx="3401568" cy="1444752"/>
          </a:xfrm>
        </p:spPr>
        <p:txBody>
          <a:bodyPr anchor="b"/>
          <a:lstStyle/>
          <a:p>
            <a:r>
              <a:rPr lang="en-US" dirty="0"/>
              <a:t>Click to edit Master title style</a:t>
            </a:r>
          </a:p>
        </p:txBody>
      </p:sp>
      <p:sp>
        <p:nvSpPr>
          <p:cNvPr id="12" name="Picture Placeholder 11">
            <a:extLst>
              <a:ext uri="{FF2B5EF4-FFF2-40B4-BE49-F238E27FC236}">
                <a16:creationId xmlns:a16="http://schemas.microsoft.com/office/drawing/2014/main" id="{F8A45037-DD9A-9287-B37A-49CD4CC3CAFB}"/>
              </a:ext>
            </a:extLst>
          </p:cNvPr>
          <p:cNvSpPr>
            <a:spLocks noGrp="1"/>
          </p:cNvSpPr>
          <p:nvPr>
            <p:ph type="pic" sz="quarter" idx="15" hasCustomPrompt="1"/>
          </p:nvPr>
        </p:nvSpPr>
        <p:spPr>
          <a:xfrm>
            <a:off x="115866" y="-1"/>
            <a:ext cx="7397496" cy="6857999"/>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165592" y="2084832"/>
            <a:ext cx="3401568" cy="416966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a:extLst>
              <a:ext uri="{FF2B5EF4-FFF2-40B4-BE49-F238E27FC236}">
                <a16:creationId xmlns:a16="http://schemas.microsoft.com/office/drawing/2014/main" id="{6F5CC625-CD4F-F9C5-5E5D-05B78AE7CEE1}"/>
              </a:ext>
            </a:extLst>
          </p:cNvPr>
          <p:cNvSpPr>
            <a:spLocks noGrp="1"/>
          </p:cNvSpPr>
          <p:nvPr>
            <p:ph type="ftr" sz="quarter" idx="17"/>
          </p:nvPr>
        </p:nvSpPr>
        <p:spPr>
          <a:xfrm>
            <a:off x="8165592" y="6318504"/>
            <a:ext cx="2333520" cy="365760"/>
          </a:xfrm>
        </p:spPr>
        <p:txBody>
          <a:bodyPr/>
          <a:lstStyle/>
          <a:p>
            <a:r>
              <a:rPr lang="en-US" dirty="0"/>
              <a:t>Sample Footer Text</a:t>
            </a:r>
          </a:p>
        </p:txBody>
      </p:sp>
      <p:sp>
        <p:nvSpPr>
          <p:cNvPr id="4" name="Date Placeholder 3">
            <a:extLst>
              <a:ext uri="{FF2B5EF4-FFF2-40B4-BE49-F238E27FC236}">
                <a16:creationId xmlns:a16="http://schemas.microsoft.com/office/drawing/2014/main" id="{1762B38A-33A6-F8AC-C9B9-FA400D29071B}"/>
              </a:ext>
            </a:extLst>
          </p:cNvPr>
          <p:cNvSpPr>
            <a:spLocks noGrp="1"/>
          </p:cNvSpPr>
          <p:nvPr>
            <p:ph type="dt" sz="half" idx="16"/>
          </p:nvPr>
        </p:nvSpPr>
        <p:spPr>
          <a:xfrm>
            <a:off x="10504406" y="6318504"/>
            <a:ext cx="1062754" cy="365760"/>
          </a:xfrm>
        </p:spPr>
        <p:txBody>
          <a:bodyPr/>
          <a:lstStyle/>
          <a:p>
            <a:fld id="{81AC3B39-0D1D-4C0E-BE8E-C570B18D6B3B}" type="datetime1">
              <a:rPr lang="en-US" smtClean="0"/>
              <a:t>10/4/2025</a:t>
            </a:fld>
            <a:endParaRPr lang="en-US" dirty="0"/>
          </a:p>
        </p:txBody>
      </p:sp>
      <p:sp>
        <p:nvSpPr>
          <p:cNvPr id="13" name="Slide Number Placeholder 12">
            <a:extLst>
              <a:ext uri="{FF2B5EF4-FFF2-40B4-BE49-F238E27FC236}">
                <a16:creationId xmlns:a16="http://schemas.microsoft.com/office/drawing/2014/main" id="{E5B1B358-15B5-2BEF-0B1B-0BC9F05FFA1A}"/>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8882040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02920"/>
            <a:ext cx="3401568" cy="1444752"/>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612648" y="2084832"/>
            <a:ext cx="3401568" cy="416966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612648" y="6318504"/>
            <a:ext cx="1975502" cy="365760"/>
          </a:xfrm>
        </p:spPr>
        <p:txBody>
          <a:bodyPr/>
          <a:lstStyle/>
          <a:p>
            <a:r>
              <a:rPr lang="en-US" dirty="0"/>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2588150" y="6318504"/>
            <a:ext cx="1014586" cy="365760"/>
          </a:xfrm>
        </p:spPr>
        <p:txBody>
          <a:bodyPr/>
          <a:lstStyle>
            <a:lvl1pPr>
              <a:defRPr>
                <a:solidFill>
                  <a:schemeClr val="tx1"/>
                </a:solidFill>
                <a:effectLst/>
              </a:defRPr>
            </a:lvl1pPr>
          </a:lstStyle>
          <a:p>
            <a:fld id="{0780F3AB-C899-4854-A4A4-B2E20F203358}" type="datetime1">
              <a:rPr lang="en-US" smtClean="0"/>
              <a:t>10/4/2025</a:t>
            </a:fld>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3520440" y="6318504"/>
            <a:ext cx="493776" cy="365760"/>
          </a:xfrm>
        </p:spPr>
        <p:txBody>
          <a:bodyPr/>
          <a:lstStyle/>
          <a:p>
            <a:fld id="{CC057153-B650-4DEB-B370-79DDCFDCE934}" type="slidenum">
              <a:rPr lang="en-US" smtClean="0"/>
              <a:t>‹#›</a:t>
            </a:fld>
            <a:endParaRPr lang="en-US"/>
          </a:p>
        </p:txBody>
      </p:sp>
      <p:sp>
        <p:nvSpPr>
          <p:cNvPr id="10" name="Picture Placeholder 9">
            <a:extLst>
              <a:ext uri="{FF2B5EF4-FFF2-40B4-BE49-F238E27FC236}">
                <a16:creationId xmlns:a16="http://schemas.microsoft.com/office/drawing/2014/main" id="{85A6D87B-55DF-483B-0AF7-E6F2B6041C80}"/>
              </a:ext>
            </a:extLst>
          </p:cNvPr>
          <p:cNvSpPr>
            <a:spLocks noGrp="1"/>
          </p:cNvSpPr>
          <p:nvPr>
            <p:ph type="pic" sz="quarter" idx="15" hasCustomPrompt="1"/>
          </p:nvPr>
        </p:nvSpPr>
        <p:spPr>
          <a:xfrm>
            <a:off x="4802819" y="0"/>
            <a:ext cx="7265819" cy="6858000"/>
          </a:xfrm>
          <a:blipFill>
            <a:blip r:embed="rId2">
              <a:alphaModFix amt="60000"/>
            </a:blip>
            <a:stretch>
              <a:fillRect/>
            </a:stretch>
          </a:blipFill>
        </p:spPr>
        <p:txBody>
          <a:bodyPr/>
          <a:lstStyle>
            <a:lvl1pPr marL="0" indent="0">
              <a:buNone/>
              <a:defRPr/>
            </a:lvl1pPr>
          </a:lstStyle>
          <a:p>
            <a:r>
              <a:rPr lang="en-US" dirty="0"/>
              <a:t>.</a:t>
            </a:r>
          </a:p>
        </p:txBody>
      </p:sp>
      <p:grpSp>
        <p:nvGrpSpPr>
          <p:cNvPr id="11" name="Group 10">
            <a:extLst>
              <a:ext uri="{FF2B5EF4-FFF2-40B4-BE49-F238E27FC236}">
                <a16:creationId xmlns:a16="http://schemas.microsoft.com/office/drawing/2014/main" id="{DCFD1FA7-C4E8-DE5C-3B9D-DCD115B6C327}"/>
              </a:ext>
              <a:ext uri="{C183D7F6-B498-43B3-948B-1728B52AA6E4}">
                <adec:decorative xmlns:adec="http://schemas.microsoft.com/office/drawing/2017/decorative" val="1"/>
              </a:ext>
            </a:extLst>
          </p:cNvPr>
          <p:cNvGrpSpPr/>
          <p:nvPr/>
        </p:nvGrpSpPr>
        <p:grpSpPr>
          <a:xfrm>
            <a:off x="12068638" y="0"/>
            <a:ext cx="123362" cy="6858000"/>
            <a:chOff x="12068638" y="0"/>
            <a:chExt cx="123362" cy="6858000"/>
          </a:xfrm>
        </p:grpSpPr>
        <p:sp>
          <p:nvSpPr>
            <p:cNvPr id="12" name="Rectangle 11">
              <a:extLst>
                <a:ext uri="{FF2B5EF4-FFF2-40B4-BE49-F238E27FC236}">
                  <a16:creationId xmlns:a16="http://schemas.microsoft.com/office/drawing/2014/main" id="{4C133272-DC27-4D54-F532-D2039EAA5D95}"/>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9C8420D-B6AB-D6E7-38A4-FFF30B404590}"/>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61276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165592" y="1008126"/>
            <a:ext cx="3401567" cy="1947672"/>
          </a:xfrm>
        </p:spPr>
        <p:txBody>
          <a:bodyPr anchor="b"/>
          <a:lstStyle/>
          <a:p>
            <a:r>
              <a:rPr lang="en-US" dirty="0"/>
              <a:t>Click to edit Master title style</a:t>
            </a:r>
          </a:p>
        </p:txBody>
      </p:sp>
      <p:sp>
        <p:nvSpPr>
          <p:cNvPr id="10" name="Picture Placeholder 9">
            <a:extLst>
              <a:ext uri="{FF2B5EF4-FFF2-40B4-BE49-F238E27FC236}">
                <a16:creationId xmlns:a16="http://schemas.microsoft.com/office/drawing/2014/main" id="{F93A3E8A-C3F5-3D0B-FDE4-68B52DFE7196}"/>
              </a:ext>
            </a:extLst>
          </p:cNvPr>
          <p:cNvSpPr>
            <a:spLocks noGrp="1"/>
          </p:cNvSpPr>
          <p:nvPr>
            <p:ph type="pic" sz="quarter" idx="15" hasCustomPrompt="1"/>
          </p:nvPr>
        </p:nvSpPr>
        <p:spPr>
          <a:xfrm>
            <a:off x="115866" y="0"/>
            <a:ext cx="7397496" cy="6858000"/>
          </a:xfrm>
          <a:blipFill dpi="0" rotWithShape="1">
            <a:blip r:embed="rId2">
              <a:alphaModFix amt="60000"/>
            </a:blip>
            <a:srcRect/>
            <a:stretch>
              <a:fillRect/>
            </a:stretch>
          </a:blipFill>
        </p:spPr>
        <p:txBody>
          <a:bodyPr/>
          <a:lstStyle>
            <a:lvl1pPr marL="0" indent="0">
              <a:buNone/>
              <a:defRPr/>
            </a:lvl1pPr>
          </a:lstStyle>
          <a:p>
            <a:r>
              <a:rPr lang="en-US" dirty="0"/>
              <a:t>.</a:t>
            </a:r>
          </a:p>
        </p:txBody>
      </p:sp>
      <p:grpSp>
        <p:nvGrpSpPr>
          <p:cNvPr id="11" name="Group 10">
            <a:extLst>
              <a:ext uri="{FF2B5EF4-FFF2-40B4-BE49-F238E27FC236}">
                <a16:creationId xmlns:a16="http://schemas.microsoft.com/office/drawing/2014/main" id="{E02754B6-EAB4-945C-FC4E-F8F7D453BCCD}"/>
              </a:ext>
              <a:ext uri="{C183D7F6-B498-43B3-948B-1728B52AA6E4}">
                <adec:decorative xmlns:adec="http://schemas.microsoft.com/office/drawing/2017/decorative" val="1"/>
              </a:ext>
            </a:extLst>
          </p:cNvPr>
          <p:cNvGrpSpPr/>
          <p:nvPr/>
        </p:nvGrpSpPr>
        <p:grpSpPr>
          <a:xfrm>
            <a:off x="0" y="0"/>
            <a:ext cx="123362" cy="6858000"/>
            <a:chOff x="12068638" y="0"/>
            <a:chExt cx="123362" cy="6858000"/>
          </a:xfrm>
        </p:grpSpPr>
        <p:sp>
          <p:nvSpPr>
            <p:cNvPr id="12" name="Rectangle 11">
              <a:extLst>
                <a:ext uri="{FF2B5EF4-FFF2-40B4-BE49-F238E27FC236}">
                  <a16:creationId xmlns:a16="http://schemas.microsoft.com/office/drawing/2014/main" id="{A699CF6F-40DA-4FCF-FBCF-9907CB96FB76}"/>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7C8A1CA-3094-3344-5C05-30F5E18CD021}"/>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165592" y="3099816"/>
            <a:ext cx="3401567" cy="3054096"/>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8D8C8E1E-13A9-668C-1F5C-BC271E6A05CF}"/>
              </a:ext>
            </a:extLst>
          </p:cNvPr>
          <p:cNvSpPr>
            <a:spLocks noGrp="1"/>
          </p:cNvSpPr>
          <p:nvPr>
            <p:ph type="ftr" sz="quarter" idx="17"/>
          </p:nvPr>
        </p:nvSpPr>
        <p:spPr>
          <a:xfrm>
            <a:off x="8165592" y="6318504"/>
            <a:ext cx="2331720" cy="365760"/>
          </a:xfrm>
        </p:spPr>
        <p:txBody>
          <a:bodyPr/>
          <a:lstStyle/>
          <a:p>
            <a:r>
              <a:rPr lang="en-US" dirty="0"/>
              <a:t>Sample Footer Text</a:t>
            </a:r>
          </a:p>
        </p:txBody>
      </p:sp>
      <p:sp>
        <p:nvSpPr>
          <p:cNvPr id="3" name="Date Placeholder 2">
            <a:extLst>
              <a:ext uri="{FF2B5EF4-FFF2-40B4-BE49-F238E27FC236}">
                <a16:creationId xmlns:a16="http://schemas.microsoft.com/office/drawing/2014/main" id="{99BE2343-B677-7565-070B-CEED0B0D5463}"/>
              </a:ext>
            </a:extLst>
          </p:cNvPr>
          <p:cNvSpPr>
            <a:spLocks noGrp="1"/>
          </p:cNvSpPr>
          <p:nvPr>
            <p:ph type="dt" sz="half" idx="16"/>
          </p:nvPr>
        </p:nvSpPr>
        <p:spPr>
          <a:xfrm>
            <a:off x="10497312" y="6318504"/>
            <a:ext cx="1069847" cy="365760"/>
          </a:xfrm>
        </p:spPr>
        <p:txBody>
          <a:bodyPr/>
          <a:lstStyle/>
          <a:p>
            <a:fld id="{1095A040-388D-41D5-A09F-3EC1A1D097A8}" type="datetime1">
              <a:rPr lang="en-US" smtClean="0"/>
              <a:t>10/4/2025</a:t>
            </a:fld>
            <a:endParaRPr lang="en-US" dirty="0"/>
          </a:p>
        </p:txBody>
      </p:sp>
      <p:sp>
        <p:nvSpPr>
          <p:cNvPr id="9" name="Slide Number Placeholder 8">
            <a:extLst>
              <a:ext uri="{FF2B5EF4-FFF2-40B4-BE49-F238E27FC236}">
                <a16:creationId xmlns:a16="http://schemas.microsoft.com/office/drawing/2014/main" id="{394BC881-6669-50F2-64F2-57BD81A93BCE}"/>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369058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8247888" y="713232"/>
            <a:ext cx="3364992" cy="3227832"/>
          </a:xfrm>
        </p:spPr>
        <p:txBody>
          <a:bodyPr vert="horz" lIns="91440" tIns="45720" rIns="91440" bIns="45720" rtlCol="0" anchor="t">
            <a:normAutofit/>
          </a:bodyPr>
          <a:lstStyle>
            <a:lvl1pPr>
              <a:defRPr lang="en-US" sz="4000" dirty="0">
                <a:gradFill>
                  <a:gsLst>
                    <a:gs pos="0">
                      <a:schemeClr val="accent2"/>
                    </a:gs>
                    <a:gs pos="100000">
                      <a:schemeClr val="accent5"/>
                    </a:gs>
                  </a:gsLst>
                  <a:lin ang="15600000" scaled="0"/>
                </a:gra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8247888" y="5138927"/>
            <a:ext cx="3200400" cy="1197864"/>
          </a:xfrm>
        </p:spPr>
        <p:txBody>
          <a:bodyPr vert="horz" lIns="91440" tIns="45720" rIns="91440" bIns="45720" rtlCol="0">
            <a:normAutofit/>
          </a:bodyPr>
          <a:lstStyle>
            <a:lvl1pPr marL="0" indent="0">
              <a:buNone/>
              <a:defRPr lang="en-US" sz="2000" dirty="0"/>
            </a:lvl1pPr>
          </a:lstStyle>
          <a:p>
            <a:pPr lvl="0"/>
            <a:r>
              <a:rPr lang="en-US" dirty="0"/>
              <a:t>Click to edit Master subtitle style</a:t>
            </a:r>
          </a:p>
        </p:txBody>
      </p:sp>
      <p:sp>
        <p:nvSpPr>
          <p:cNvPr id="9" name="Picture Placeholder 8">
            <a:extLst>
              <a:ext uri="{FF2B5EF4-FFF2-40B4-BE49-F238E27FC236}">
                <a16:creationId xmlns:a16="http://schemas.microsoft.com/office/drawing/2014/main" id="{37C87932-7DAB-7F93-5E51-7AEEA5AC7FEA}"/>
              </a:ext>
            </a:extLst>
          </p:cNvPr>
          <p:cNvSpPr>
            <a:spLocks noGrp="1"/>
          </p:cNvSpPr>
          <p:nvPr>
            <p:ph type="pic" sz="quarter" idx="13" hasCustomPrompt="1"/>
          </p:nvPr>
        </p:nvSpPr>
        <p:spPr>
          <a:xfrm>
            <a:off x="0" y="0"/>
            <a:ext cx="7548451" cy="6858000"/>
          </a:xfrm>
          <a:blipFill>
            <a:blip r:embed="rId2">
              <a:alphaModFix amt="70000"/>
            </a:blip>
            <a:stretch>
              <a:fillRect/>
            </a:stretch>
          </a:blipFill>
        </p:spPr>
        <p:txBody>
          <a:bodyPr/>
          <a:lstStyle>
            <a:lvl1pPr marL="0" indent="0">
              <a:buNone/>
              <a:defRPr/>
            </a:lvl1pPr>
          </a:lstStyle>
          <a:p>
            <a:r>
              <a:rPr lang="en-US" dirty="0"/>
              <a:t>.</a:t>
            </a:r>
          </a:p>
        </p:txBody>
      </p:sp>
      <p:grpSp>
        <p:nvGrpSpPr>
          <p:cNvPr id="7" name="Group 6">
            <a:extLst>
              <a:ext uri="{FF2B5EF4-FFF2-40B4-BE49-F238E27FC236}">
                <a16:creationId xmlns:a16="http://schemas.microsoft.com/office/drawing/2014/main" id="{9BCBE317-7590-8646-B2DB-5BED6EE8A19B}"/>
              </a:ext>
              <a:ext uri="{C183D7F6-B498-43B3-948B-1728B52AA6E4}">
                <adec:decorative xmlns:adec="http://schemas.microsoft.com/office/drawing/2017/decorative" val="1"/>
              </a:ext>
            </a:extLst>
          </p:cNvPr>
          <p:cNvGrpSpPr/>
          <p:nvPr/>
        </p:nvGrpSpPr>
        <p:grpSpPr>
          <a:xfrm rot="5400000">
            <a:off x="4181134" y="3367319"/>
            <a:ext cx="6858000" cy="123363"/>
            <a:chOff x="-5025" y="6737718"/>
            <a:chExt cx="12207200" cy="123363"/>
          </a:xfrm>
        </p:grpSpPr>
        <p:sp>
          <p:nvSpPr>
            <p:cNvPr id="8" name="Rectangle 7">
              <a:extLst>
                <a:ext uri="{FF2B5EF4-FFF2-40B4-BE49-F238E27FC236}">
                  <a16:creationId xmlns:a16="http://schemas.microsoft.com/office/drawing/2014/main" id="{55B255D3-4FB2-87A8-E502-9CDE10990A39}"/>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D15F704-CD21-A249-03F6-4F036D21400B}"/>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Footer Placeholder 4">
            <a:extLst>
              <a:ext uri="{FF2B5EF4-FFF2-40B4-BE49-F238E27FC236}">
                <a16:creationId xmlns:a16="http://schemas.microsoft.com/office/drawing/2014/main" id="{6B30B7E9-D8D3-BC56-A758-6C86B58C0AC5}"/>
              </a:ext>
            </a:extLst>
          </p:cNvPr>
          <p:cNvSpPr>
            <a:spLocks noGrp="1"/>
          </p:cNvSpPr>
          <p:nvPr>
            <p:ph type="ftr" sz="quarter" idx="15"/>
          </p:nvPr>
        </p:nvSpPr>
        <p:spPr>
          <a:xfrm>
            <a:off x="8247888" y="6318504"/>
            <a:ext cx="2459736" cy="365760"/>
          </a:xfrm>
        </p:spPr>
        <p:txBody>
          <a:bodyPr/>
          <a:lstStyle/>
          <a:p>
            <a:r>
              <a:rPr lang="en-US" dirty="0"/>
              <a:t>Sample Footer Text</a:t>
            </a:r>
          </a:p>
        </p:txBody>
      </p:sp>
      <p:sp>
        <p:nvSpPr>
          <p:cNvPr id="4" name="Date Placeholder 3">
            <a:extLst>
              <a:ext uri="{FF2B5EF4-FFF2-40B4-BE49-F238E27FC236}">
                <a16:creationId xmlns:a16="http://schemas.microsoft.com/office/drawing/2014/main" id="{3D4FF974-138E-88CF-9001-1A07C67D1DFD}"/>
              </a:ext>
            </a:extLst>
          </p:cNvPr>
          <p:cNvSpPr>
            <a:spLocks noGrp="1"/>
          </p:cNvSpPr>
          <p:nvPr>
            <p:ph type="dt" sz="half" idx="14"/>
          </p:nvPr>
        </p:nvSpPr>
        <p:spPr>
          <a:xfrm>
            <a:off x="10707624" y="6318504"/>
            <a:ext cx="859536" cy="365760"/>
          </a:xfrm>
        </p:spPr>
        <p:txBody>
          <a:bodyPr/>
          <a:lstStyle/>
          <a:p>
            <a:fld id="{A6379DD5-AE65-4D02-9BCE-257CC17A63B7}" type="datetime1">
              <a:rPr lang="en-US" smtClean="0"/>
              <a:t>10/4/2025</a:t>
            </a:fld>
            <a:endParaRPr lang="en-US" dirty="0"/>
          </a:p>
        </p:txBody>
      </p:sp>
      <p:sp>
        <p:nvSpPr>
          <p:cNvPr id="6" name="Slide Number Placeholder 5">
            <a:extLst>
              <a:ext uri="{FF2B5EF4-FFF2-40B4-BE49-F238E27FC236}">
                <a16:creationId xmlns:a16="http://schemas.microsoft.com/office/drawing/2014/main" id="{E1DA7CD4-7B92-1CD1-A9F0-94B053972CA3}"/>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709330164"/>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4956312"/>
            <a:ext cx="3647839" cy="1420235"/>
          </a:xfrm>
        </p:spPr>
        <p:txBody>
          <a:bodyPr anchor="t">
            <a:normAutofit/>
          </a:bodyPr>
          <a:lstStyle>
            <a:lvl1pPr>
              <a:defRPr sz="3200"/>
            </a:lvl1pPr>
          </a:lstStyle>
          <a:p>
            <a:r>
              <a:rPr lang="en-US" dirty="0"/>
              <a:t>Click to edit Master title style</a:t>
            </a:r>
          </a:p>
        </p:txBody>
      </p:sp>
      <p:sp>
        <p:nvSpPr>
          <p:cNvPr id="4" name="Picture Placeholder 3">
            <a:extLst>
              <a:ext uri="{FF2B5EF4-FFF2-40B4-BE49-F238E27FC236}">
                <a16:creationId xmlns:a16="http://schemas.microsoft.com/office/drawing/2014/main" id="{1C17E7B2-E2F9-D41D-D140-E89E0C3F5B96}"/>
              </a:ext>
            </a:extLst>
          </p:cNvPr>
          <p:cNvSpPr>
            <a:spLocks noGrp="1"/>
          </p:cNvSpPr>
          <p:nvPr>
            <p:ph type="pic" sz="quarter" idx="16" hasCustomPrompt="1"/>
          </p:nvPr>
        </p:nvSpPr>
        <p:spPr>
          <a:xfrm>
            <a:off x="0" y="1"/>
            <a:ext cx="12192000" cy="4591025"/>
          </a:xfrm>
          <a:blipFill dpi="0" rotWithShape="1">
            <a:blip r:embed="rId2">
              <a:alphaModFix amt="60000"/>
            </a:blip>
            <a:srcRect/>
            <a:stretch>
              <a:fillRect/>
            </a:stretch>
          </a:blipFill>
        </p:spPr>
        <p:txBody>
          <a:bodyPr/>
          <a:lstStyle>
            <a:lvl1pPr marL="0" indent="0">
              <a:buNone/>
              <a:defRPr/>
            </a:lvl1pPr>
          </a:lstStyle>
          <a:p>
            <a:r>
              <a:rPr lang="en-US" dirty="0"/>
              <a:t>.</a:t>
            </a:r>
          </a:p>
        </p:txBody>
      </p:sp>
      <p:grpSp>
        <p:nvGrpSpPr>
          <p:cNvPr id="9" name="Group 8">
            <a:extLst>
              <a:ext uri="{FF2B5EF4-FFF2-40B4-BE49-F238E27FC236}">
                <a16:creationId xmlns:a16="http://schemas.microsoft.com/office/drawing/2014/main" id="{7A6CD91D-B3A8-3626-F189-B9F77A315DD9}"/>
              </a:ext>
              <a:ext uri="{C183D7F6-B498-43B3-948B-1728B52AA6E4}">
                <adec:decorative xmlns:adec="http://schemas.microsoft.com/office/drawing/2017/decorative" val="1"/>
              </a:ext>
            </a:extLst>
          </p:cNvPr>
          <p:cNvGrpSpPr/>
          <p:nvPr/>
        </p:nvGrpSpPr>
        <p:grpSpPr>
          <a:xfrm rot="10800000">
            <a:off x="0" y="4591027"/>
            <a:ext cx="12198096" cy="123363"/>
            <a:chOff x="-5025" y="6737718"/>
            <a:chExt cx="12207200" cy="123363"/>
          </a:xfrm>
        </p:grpSpPr>
        <p:sp>
          <p:nvSpPr>
            <p:cNvPr id="10" name="Rectangle 9">
              <a:extLst>
                <a:ext uri="{FF2B5EF4-FFF2-40B4-BE49-F238E27FC236}">
                  <a16:creationId xmlns:a16="http://schemas.microsoft.com/office/drawing/2014/main" id="{6869147E-E51A-3B94-6CD8-EE629F879704}"/>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CD771F-7FFC-BCEC-B388-8883BD9CBC61}"/>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257800" y="4956312"/>
            <a:ext cx="6309360" cy="1420235"/>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5ECB542C-378A-4AAF-83EE-A3767FF83605}" type="datetime1">
              <a:rPr lang="en-US" smtClean="0"/>
              <a:t>10/4/2025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437828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4093596"/>
            <a:ext cx="2953618" cy="2007912"/>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B8FB154D-4A60-735B-FA5C-F17F96D0F7DD}"/>
              </a:ext>
            </a:extLst>
          </p:cNvPr>
          <p:cNvSpPr>
            <a:spLocks noGrp="1"/>
          </p:cNvSpPr>
          <p:nvPr>
            <p:ph type="pic" sz="quarter" idx="15" hasCustomPrompt="1"/>
          </p:nvPr>
        </p:nvSpPr>
        <p:spPr>
          <a:xfrm>
            <a:off x="0" y="0"/>
            <a:ext cx="12192000" cy="3700807"/>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4268555" y="4093596"/>
            <a:ext cx="7298605" cy="2289578"/>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3BD91724-58CE-FA68-1E24-9CD57621C129}"/>
              </a:ext>
            </a:extLst>
          </p:cNvPr>
          <p:cNvSpPr>
            <a:spLocks noGrp="1"/>
          </p:cNvSpPr>
          <p:nvPr>
            <p:ph type="ftr" sz="quarter" idx="17"/>
          </p:nvPr>
        </p:nvSpPr>
        <p:spPr/>
        <p:txBody>
          <a:bodyPr/>
          <a:lstStyle/>
          <a:p>
            <a:r>
              <a:rPr lang="en-US"/>
              <a:t>Sample Footer Text</a:t>
            </a:r>
            <a:endParaRPr lang="en-US" dirty="0"/>
          </a:p>
        </p:txBody>
      </p:sp>
      <p:sp>
        <p:nvSpPr>
          <p:cNvPr id="13" name="Date Placeholder 12">
            <a:extLst>
              <a:ext uri="{FF2B5EF4-FFF2-40B4-BE49-F238E27FC236}">
                <a16:creationId xmlns:a16="http://schemas.microsoft.com/office/drawing/2014/main" id="{9AA293A1-7F80-90D9-D8FF-27238ADD7956}"/>
              </a:ext>
            </a:extLst>
          </p:cNvPr>
          <p:cNvSpPr>
            <a:spLocks noGrp="1"/>
          </p:cNvSpPr>
          <p:nvPr>
            <p:ph type="dt" sz="half" idx="16"/>
          </p:nvPr>
        </p:nvSpPr>
        <p:spPr/>
        <p:txBody>
          <a:bodyPr/>
          <a:lstStyle/>
          <a:p>
            <a:fld id="{16C6F251-EB74-4ADA-AD63-D85EC3A9D616}" type="datetime1">
              <a:rPr lang="en-US" smtClean="0"/>
              <a:t>10/4/2025</a:t>
            </a:fld>
            <a:endParaRPr lang="en-US" dirty="0"/>
          </a:p>
        </p:txBody>
      </p:sp>
      <p:sp>
        <p:nvSpPr>
          <p:cNvPr id="15" name="Slide Number Placeholder 14">
            <a:extLst>
              <a:ext uri="{FF2B5EF4-FFF2-40B4-BE49-F238E27FC236}">
                <a16:creationId xmlns:a16="http://schemas.microsoft.com/office/drawing/2014/main" id="{3B9AC797-2D9B-C7AC-550D-157FEDA3800D}"/>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4219117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333CDCF-1D03-5851-5ADE-6C229D9C93F1}"/>
              </a:ext>
              <a:ext uri="{C183D7F6-B498-43B3-948B-1728B52AA6E4}">
                <adec:decorative xmlns:adec="http://schemas.microsoft.com/office/drawing/2017/decorative" val="1"/>
              </a:ext>
            </a:extLst>
          </p:cNvPr>
          <p:cNvGrpSpPr/>
          <p:nvPr/>
        </p:nvGrpSpPr>
        <p:grpSpPr>
          <a:xfrm>
            <a:off x="12068638" y="0"/>
            <a:ext cx="123362" cy="6858000"/>
            <a:chOff x="12068638" y="0"/>
            <a:chExt cx="123362" cy="6858000"/>
          </a:xfrm>
        </p:grpSpPr>
        <p:sp>
          <p:nvSpPr>
            <p:cNvPr id="12" name="Rectangle 11">
              <a:extLst>
                <a:ext uri="{FF2B5EF4-FFF2-40B4-BE49-F238E27FC236}">
                  <a16:creationId xmlns:a16="http://schemas.microsoft.com/office/drawing/2014/main" id="{436CADBC-4985-70E0-56BE-1C8385BBCBD0}"/>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31B3299-F1D4-88B7-5B22-7D623606691F}"/>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7978"/>
            <a:ext cx="10954512" cy="969264"/>
          </a:xfrm>
        </p:spPr>
        <p:txBody>
          <a:bodyPr anchor="ctr"/>
          <a:lstStyle/>
          <a:p>
            <a:r>
              <a:rPr lang="en-US" dirty="0"/>
              <a:t>Click to edit Master title style</a:t>
            </a:r>
          </a:p>
        </p:txBody>
      </p:sp>
      <p:sp>
        <p:nvSpPr>
          <p:cNvPr id="9" name="Picture Placeholder 8">
            <a:extLst>
              <a:ext uri="{FF2B5EF4-FFF2-40B4-BE49-F238E27FC236}">
                <a16:creationId xmlns:a16="http://schemas.microsoft.com/office/drawing/2014/main" id="{65C3B04B-96C8-DA90-9593-3508CE34B4EE}"/>
              </a:ext>
            </a:extLst>
          </p:cNvPr>
          <p:cNvSpPr>
            <a:spLocks noGrp="1"/>
          </p:cNvSpPr>
          <p:nvPr>
            <p:ph type="pic" sz="quarter" idx="15" hasCustomPrompt="1"/>
          </p:nvPr>
        </p:nvSpPr>
        <p:spPr>
          <a:xfrm>
            <a:off x="612648" y="1801367"/>
            <a:ext cx="7015248" cy="4489704"/>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8252735" y="1801367"/>
            <a:ext cx="3314425" cy="4489704"/>
          </a:xfrm>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2E02B3BF-7794-675C-7382-345519B43BE3}"/>
              </a:ext>
            </a:extLst>
          </p:cNvPr>
          <p:cNvSpPr>
            <a:spLocks noGrp="1"/>
          </p:cNvSpPr>
          <p:nvPr>
            <p:ph type="ftr" sz="quarter" idx="17"/>
          </p:nvPr>
        </p:nvSpPr>
        <p:spPr/>
        <p:txBody>
          <a:bodyPr/>
          <a:lstStyle/>
          <a:p>
            <a:r>
              <a:rPr lang="en-US"/>
              <a:t>Sample Footer Text</a:t>
            </a:r>
            <a:endParaRPr lang="en-US" dirty="0"/>
          </a:p>
        </p:txBody>
      </p:sp>
      <p:sp>
        <p:nvSpPr>
          <p:cNvPr id="3" name="Date Placeholder 2">
            <a:extLst>
              <a:ext uri="{FF2B5EF4-FFF2-40B4-BE49-F238E27FC236}">
                <a16:creationId xmlns:a16="http://schemas.microsoft.com/office/drawing/2014/main" id="{08303468-1991-7CCF-2C67-0B5A3850BAD1}"/>
              </a:ext>
            </a:extLst>
          </p:cNvPr>
          <p:cNvSpPr>
            <a:spLocks noGrp="1"/>
          </p:cNvSpPr>
          <p:nvPr>
            <p:ph type="dt" sz="half" idx="16"/>
          </p:nvPr>
        </p:nvSpPr>
        <p:spPr/>
        <p:txBody>
          <a:bodyPr/>
          <a:lstStyle/>
          <a:p>
            <a:fld id="{7305F46D-792E-48B7-9047-8A1672515077}" type="datetime1">
              <a:rPr lang="en-US" smtClean="0"/>
              <a:t>10/4/2025</a:t>
            </a:fld>
            <a:endParaRPr lang="en-US" dirty="0"/>
          </a:p>
        </p:txBody>
      </p:sp>
      <p:sp>
        <p:nvSpPr>
          <p:cNvPr id="10" name="Slide Number Placeholder 9">
            <a:extLst>
              <a:ext uri="{FF2B5EF4-FFF2-40B4-BE49-F238E27FC236}">
                <a16:creationId xmlns:a16="http://schemas.microsoft.com/office/drawing/2014/main" id="{5AF75D71-C32E-4EF6-2C8E-B5F29DBF4D14}"/>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958192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F6287667-A4F8-6B7A-7C1E-415768F3B3AA}"/>
              </a:ext>
              <a:ext uri="{C183D7F6-B498-43B3-948B-1728B52AA6E4}">
                <adec:decorative xmlns:adec="http://schemas.microsoft.com/office/drawing/2017/decorative" val="1"/>
              </a:ext>
            </a:extLst>
          </p:cNvPr>
          <p:cNvGrpSpPr/>
          <p:nvPr/>
        </p:nvGrpSpPr>
        <p:grpSpPr>
          <a:xfrm>
            <a:off x="12068638" y="0"/>
            <a:ext cx="123362" cy="6858000"/>
            <a:chOff x="12068638" y="0"/>
            <a:chExt cx="123362" cy="6858000"/>
          </a:xfrm>
        </p:grpSpPr>
        <p:sp>
          <p:nvSpPr>
            <p:cNvPr id="9" name="Rectangle 8">
              <a:extLst>
                <a:ext uri="{FF2B5EF4-FFF2-40B4-BE49-F238E27FC236}">
                  <a16:creationId xmlns:a16="http://schemas.microsoft.com/office/drawing/2014/main" id="{860F260A-40A1-ED4C-F5A8-F915D3BDB7F5}"/>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79CD2C2-2541-1223-03B1-97955C134718}"/>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02920"/>
            <a:ext cx="4669536" cy="1453896"/>
          </a:xfrm>
        </p:spPr>
        <p:txBody>
          <a:bodyPr anchor="t"/>
          <a:lstStyle/>
          <a:p>
            <a:r>
              <a:rPr lang="en-US" dirty="0"/>
              <a:t>Click to edit Master title style</a:t>
            </a:r>
          </a:p>
        </p:txBody>
      </p:sp>
      <p:sp>
        <p:nvSpPr>
          <p:cNvPr id="4" name="Picture Placeholder 3">
            <a:extLst>
              <a:ext uri="{FF2B5EF4-FFF2-40B4-BE49-F238E27FC236}">
                <a16:creationId xmlns:a16="http://schemas.microsoft.com/office/drawing/2014/main" id="{15A7BF66-FFF1-E318-9AFE-331E011D59C1}"/>
              </a:ext>
            </a:extLst>
          </p:cNvPr>
          <p:cNvSpPr>
            <a:spLocks noGrp="1"/>
          </p:cNvSpPr>
          <p:nvPr>
            <p:ph type="pic" sz="quarter" idx="15" hasCustomPrompt="1"/>
          </p:nvPr>
        </p:nvSpPr>
        <p:spPr>
          <a:xfrm>
            <a:off x="612648" y="2293938"/>
            <a:ext cx="4669536" cy="4024566"/>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02919"/>
            <a:ext cx="5471160" cy="581558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a:extLst>
              <a:ext uri="{FF2B5EF4-FFF2-40B4-BE49-F238E27FC236}">
                <a16:creationId xmlns:a16="http://schemas.microsoft.com/office/drawing/2014/main" id="{F3134235-8D6E-735A-EBA0-BA533F60F020}"/>
              </a:ext>
            </a:extLst>
          </p:cNvPr>
          <p:cNvSpPr>
            <a:spLocks noGrp="1"/>
          </p:cNvSpPr>
          <p:nvPr>
            <p:ph type="ftr" sz="quarter" idx="17"/>
          </p:nvPr>
        </p:nvSpPr>
        <p:spPr/>
        <p:txBody>
          <a:bodyPr/>
          <a:lstStyle/>
          <a:p>
            <a:r>
              <a:rPr lang="en-US"/>
              <a:t>Sample Footer Text</a:t>
            </a:r>
            <a:endParaRPr lang="en-US" dirty="0"/>
          </a:p>
        </p:txBody>
      </p:sp>
      <p:sp>
        <p:nvSpPr>
          <p:cNvPr id="10" name="Date Placeholder 9">
            <a:extLst>
              <a:ext uri="{FF2B5EF4-FFF2-40B4-BE49-F238E27FC236}">
                <a16:creationId xmlns:a16="http://schemas.microsoft.com/office/drawing/2014/main" id="{9D2F68ED-5552-E109-B7F4-671217CABF2D}"/>
              </a:ext>
            </a:extLst>
          </p:cNvPr>
          <p:cNvSpPr>
            <a:spLocks noGrp="1"/>
          </p:cNvSpPr>
          <p:nvPr>
            <p:ph type="dt" sz="half" idx="16"/>
          </p:nvPr>
        </p:nvSpPr>
        <p:spPr/>
        <p:txBody>
          <a:bodyPr/>
          <a:lstStyle/>
          <a:p>
            <a:fld id="{8B53D3FE-D727-4B50-874D-41D5E635B20A}" type="datetime1">
              <a:rPr lang="en-US" smtClean="0"/>
              <a:t>10/4/2025</a:t>
            </a:fld>
            <a:endParaRPr lang="en-US" dirty="0"/>
          </a:p>
        </p:txBody>
      </p:sp>
      <p:sp>
        <p:nvSpPr>
          <p:cNvPr id="12" name="Slide Number Placeholder 11">
            <a:extLst>
              <a:ext uri="{FF2B5EF4-FFF2-40B4-BE49-F238E27FC236}">
                <a16:creationId xmlns:a16="http://schemas.microsoft.com/office/drawing/2014/main" id="{573B9B49-4584-CFEF-738F-BE68D009CEA3}"/>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9557341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53C02DA-0C9D-12C9-42BB-CC4820B41CF2}"/>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0" name="Rectangle 9">
              <a:extLst>
                <a:ext uri="{FF2B5EF4-FFF2-40B4-BE49-F238E27FC236}">
                  <a16:creationId xmlns:a16="http://schemas.microsoft.com/office/drawing/2014/main" id="{43680A20-A590-D755-5AA0-BAF1B1402907}"/>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6CA06CF-7B14-32D2-2412-3434710512EF}"/>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02920"/>
            <a:ext cx="3645980" cy="1453896"/>
          </a:xfrm>
        </p:spPr>
        <p:txBody>
          <a:bodyPr anchor="t"/>
          <a:lstStyle/>
          <a:p>
            <a:r>
              <a:rPr lang="en-US" dirty="0"/>
              <a:t>Click to edit Master title style</a:t>
            </a:r>
          </a:p>
        </p:txBody>
      </p:sp>
      <p:sp>
        <p:nvSpPr>
          <p:cNvPr id="4" name="Picture Placeholder 3">
            <a:extLst>
              <a:ext uri="{FF2B5EF4-FFF2-40B4-BE49-F238E27FC236}">
                <a16:creationId xmlns:a16="http://schemas.microsoft.com/office/drawing/2014/main" id="{15A7BF66-FFF1-E318-9AFE-331E011D59C1}"/>
              </a:ext>
            </a:extLst>
          </p:cNvPr>
          <p:cNvSpPr>
            <a:spLocks noGrp="1"/>
          </p:cNvSpPr>
          <p:nvPr>
            <p:ph type="pic" sz="quarter" idx="15" hasCustomPrompt="1"/>
          </p:nvPr>
        </p:nvSpPr>
        <p:spPr>
          <a:xfrm>
            <a:off x="612648" y="2293938"/>
            <a:ext cx="3645980" cy="4024565"/>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5212227" y="502919"/>
            <a:ext cx="6354933" cy="58155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Footer Placeholder 11">
            <a:extLst>
              <a:ext uri="{FF2B5EF4-FFF2-40B4-BE49-F238E27FC236}">
                <a16:creationId xmlns:a16="http://schemas.microsoft.com/office/drawing/2014/main" id="{0BFB2EA8-AADE-E8CD-890F-EA9F9968B253}"/>
              </a:ext>
            </a:extLst>
          </p:cNvPr>
          <p:cNvSpPr>
            <a:spLocks noGrp="1"/>
          </p:cNvSpPr>
          <p:nvPr>
            <p:ph type="ftr" sz="quarter" idx="17"/>
          </p:nvPr>
        </p:nvSpPr>
        <p:spPr/>
        <p:txBody>
          <a:bodyPr/>
          <a:lstStyle/>
          <a:p>
            <a:r>
              <a:rPr lang="en-US"/>
              <a:t>Sample Footer Text</a:t>
            </a:r>
            <a:endParaRPr lang="en-US" dirty="0"/>
          </a:p>
        </p:txBody>
      </p:sp>
      <p:sp>
        <p:nvSpPr>
          <p:cNvPr id="3" name="Date Placeholder 2">
            <a:extLst>
              <a:ext uri="{FF2B5EF4-FFF2-40B4-BE49-F238E27FC236}">
                <a16:creationId xmlns:a16="http://schemas.microsoft.com/office/drawing/2014/main" id="{FB8772B0-B493-B608-E389-35329DEF2016}"/>
              </a:ext>
            </a:extLst>
          </p:cNvPr>
          <p:cNvSpPr>
            <a:spLocks noGrp="1"/>
          </p:cNvSpPr>
          <p:nvPr>
            <p:ph type="dt" sz="half" idx="16"/>
          </p:nvPr>
        </p:nvSpPr>
        <p:spPr/>
        <p:txBody>
          <a:bodyPr/>
          <a:lstStyle/>
          <a:p>
            <a:fld id="{FE942071-3A2D-4B86-82F9-428DB212BAF8}" type="datetime1">
              <a:rPr lang="en-US" smtClean="0"/>
              <a:t>10/4/2025</a:t>
            </a:fld>
            <a:endParaRPr lang="en-US" dirty="0"/>
          </a:p>
        </p:txBody>
      </p:sp>
      <p:sp>
        <p:nvSpPr>
          <p:cNvPr id="13" name="Slide Number Placeholder 12">
            <a:extLst>
              <a:ext uri="{FF2B5EF4-FFF2-40B4-BE49-F238E27FC236}">
                <a16:creationId xmlns:a16="http://schemas.microsoft.com/office/drawing/2014/main" id="{D854D38F-A697-A216-CCCB-0C1A9DCBD2FC}"/>
              </a:ext>
            </a:extLst>
          </p:cNvPr>
          <p:cNvSpPr>
            <a:spLocks noGrp="1"/>
          </p:cNvSpPr>
          <p:nvPr>
            <p:ph type="sldNum" sz="quarter" idx="18"/>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2303692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B93BC13-F3D8-0BDA-D1BF-7B8E455AC066}"/>
              </a:ext>
            </a:extLst>
          </p:cNvPr>
          <p:cNvSpPr/>
          <p:nvPr/>
        </p:nvSpPr>
        <p:spPr>
          <a:xfrm>
            <a:off x="0" y="0"/>
            <a:ext cx="12192000"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27362B5B-CACD-7203-74DE-7B0BBF7D69CE}"/>
              </a:ext>
            </a:extLst>
          </p:cNvPr>
          <p:cNvGrpSpPr/>
          <p:nvPr/>
        </p:nvGrpSpPr>
        <p:grpSpPr>
          <a:xfrm>
            <a:off x="-22276" y="-6922"/>
            <a:ext cx="12214276" cy="6869101"/>
            <a:chOff x="-22276" y="-6922"/>
            <a:chExt cx="12214276" cy="6869101"/>
          </a:xfrm>
        </p:grpSpPr>
        <p:sp>
          <p:nvSpPr>
            <p:cNvPr id="9" name="Rectangle 8">
              <a:extLst>
                <a:ext uri="{FF2B5EF4-FFF2-40B4-BE49-F238E27FC236}">
                  <a16:creationId xmlns:a16="http://schemas.microsoft.com/office/drawing/2014/main" id="{7D6A753B-AD01-7A7A-4F2D-C75592EC67B9}"/>
                </a:ext>
              </a:extLst>
            </p:cNvPr>
            <p:cNvSpPr/>
            <p:nvPr/>
          </p:nvSpPr>
          <p:spPr>
            <a:xfrm rot="5400000">
              <a:off x="2655863" y="-2678137"/>
              <a:ext cx="6857999" cy="12214275"/>
            </a:xfrm>
            <a:prstGeom prst="rect">
              <a:avLst/>
            </a:prstGeom>
            <a:gradFill>
              <a:gsLst>
                <a:gs pos="0">
                  <a:schemeClr val="accent2"/>
                </a:gs>
                <a:gs pos="93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sp>
          <p:nvSpPr>
            <p:cNvPr id="10" name="Rectangle 9">
              <a:extLst>
                <a:ext uri="{FF2B5EF4-FFF2-40B4-BE49-F238E27FC236}">
                  <a16:creationId xmlns:a16="http://schemas.microsoft.com/office/drawing/2014/main" id="{33E82525-BA9A-AA08-8DF0-B77178C6BC45}"/>
                </a:ext>
              </a:extLst>
            </p:cNvPr>
            <p:cNvSpPr/>
            <p:nvPr/>
          </p:nvSpPr>
          <p:spPr>
            <a:xfrm rot="16200000">
              <a:off x="3197276" y="-2132545"/>
              <a:ext cx="6850175" cy="11139273"/>
            </a:xfrm>
            <a:prstGeom prst="rect">
              <a:avLst/>
            </a:prstGeom>
            <a:gradFill flip="none" rotWithShape="1">
              <a:gsLst>
                <a:gs pos="0">
                  <a:schemeClr val="accent5">
                    <a:lumMod val="75000"/>
                  </a:schemeClr>
                </a:gs>
                <a:gs pos="32000">
                  <a:schemeClr val="accent5">
                    <a:alpha val="0"/>
                  </a:schemeClr>
                </a:gs>
              </a:gsLst>
              <a:lin ang="19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sp>
          <p:nvSpPr>
            <p:cNvPr id="11" name="Rectangle 10">
              <a:extLst>
                <a:ext uri="{FF2B5EF4-FFF2-40B4-BE49-F238E27FC236}">
                  <a16:creationId xmlns:a16="http://schemas.microsoft.com/office/drawing/2014/main" id="{0A4B5202-8712-82B4-1B42-E7E4336E8698}"/>
                </a:ext>
              </a:extLst>
            </p:cNvPr>
            <p:cNvSpPr/>
            <p:nvPr/>
          </p:nvSpPr>
          <p:spPr>
            <a:xfrm flipH="1">
              <a:off x="-22276" y="-6922"/>
              <a:ext cx="3849318" cy="6852919"/>
            </a:xfrm>
            <a:prstGeom prst="rect">
              <a:avLst/>
            </a:prstGeom>
            <a:gradFill>
              <a:gsLst>
                <a:gs pos="0">
                  <a:schemeClr val="accent5">
                    <a:lumMod val="75000"/>
                  </a:schemeClr>
                </a:gs>
                <a:gs pos="48000">
                  <a:schemeClr val="accent5">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sp>
          <p:nvSpPr>
            <p:cNvPr id="12" name="Rectangle 11">
              <a:extLst>
                <a:ext uri="{FF2B5EF4-FFF2-40B4-BE49-F238E27FC236}">
                  <a16:creationId xmlns:a16="http://schemas.microsoft.com/office/drawing/2014/main" id="{D95172D8-9117-7FB7-2347-567B5663C510}"/>
                </a:ext>
                <a:ext uri="{C183D7F6-B498-43B3-948B-1728B52AA6E4}">
                  <adec:decorative xmlns:adec="http://schemas.microsoft.com/office/drawing/2017/decorative" val="1"/>
                </a:ext>
              </a:extLst>
            </p:cNvPr>
            <p:cNvSpPr/>
            <p:nvPr/>
          </p:nvSpPr>
          <p:spPr>
            <a:xfrm rot="5400000">
              <a:off x="6189691" y="-743112"/>
              <a:ext cx="5263375" cy="6741243"/>
            </a:xfrm>
            <a:prstGeom prst="rect">
              <a:avLst/>
            </a:prstGeom>
            <a:gradFill flip="none" rotWithShape="1">
              <a:gsLst>
                <a:gs pos="2000">
                  <a:schemeClr val="accent5">
                    <a:lumMod val="60000"/>
                    <a:lumOff val="40000"/>
                    <a:alpha val="68000"/>
                  </a:schemeClr>
                </a:gs>
                <a:gs pos="48000">
                  <a:schemeClr val="accent5">
                    <a:lumMod val="60000"/>
                    <a:lumOff val="40000"/>
                    <a:alpha val="0"/>
                  </a:schemeClr>
                </a:gs>
              </a:gsLst>
              <a:lin ang="18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grpSp>
      <p:sp>
        <p:nvSpPr>
          <p:cNvPr id="2" name="Title 1">
            <a:extLst>
              <a:ext uri="{FF2B5EF4-FFF2-40B4-BE49-F238E27FC236}">
                <a16:creationId xmlns:a16="http://schemas.microsoft.com/office/drawing/2014/main" id="{A13BB35F-4BB0-2BB5-FD14-127AFB001957}"/>
              </a:ext>
            </a:extLst>
          </p:cNvPr>
          <p:cNvSpPr>
            <a:spLocks noGrp="1"/>
          </p:cNvSpPr>
          <p:nvPr>
            <p:ph type="title"/>
          </p:nvPr>
        </p:nvSpPr>
        <p:spPr>
          <a:xfrm>
            <a:off x="1143000" y="4928616"/>
            <a:ext cx="9912096" cy="1545336"/>
          </a:xfrm>
        </p:spPr>
        <p:txBody>
          <a:bodyPr anchor="t">
            <a:normAutofit/>
          </a:bodyPr>
          <a:lstStyle>
            <a:lvl1pPr algn="ctr">
              <a:lnSpc>
                <a:spcPct val="120000"/>
              </a:lnSpc>
              <a:defRPr sz="2800">
                <a:solidFill>
                  <a:schemeClr val="bg1"/>
                </a:solidFill>
              </a:defRPr>
            </a:lvl1pPr>
          </a:lstStyle>
          <a:p>
            <a:r>
              <a:rPr lang="en-US" dirty="0"/>
              <a:t>Click to edit Master title style</a:t>
            </a:r>
          </a:p>
        </p:txBody>
      </p:sp>
      <p:sp>
        <p:nvSpPr>
          <p:cNvPr id="7" name="Content Placeholder 6">
            <a:extLst>
              <a:ext uri="{FF2B5EF4-FFF2-40B4-BE49-F238E27FC236}">
                <a16:creationId xmlns:a16="http://schemas.microsoft.com/office/drawing/2014/main" id="{887C9CAD-F25A-225B-E7BA-4503FD713A44}"/>
              </a:ext>
            </a:extLst>
          </p:cNvPr>
          <p:cNvSpPr>
            <a:spLocks noGrp="1"/>
          </p:cNvSpPr>
          <p:nvPr>
            <p:ph sz="quarter" idx="13" hasCustomPrompt="1"/>
          </p:nvPr>
        </p:nvSpPr>
        <p:spPr>
          <a:xfrm>
            <a:off x="530352" y="978408"/>
            <a:ext cx="11137392" cy="4114800"/>
          </a:xfrm>
        </p:spPr>
        <p:txBody>
          <a:bodyPr anchor="b">
            <a:normAutofit/>
          </a:bodyPr>
          <a:lstStyle>
            <a:lvl1pPr marL="0" indent="0" algn="ctr">
              <a:lnSpc>
                <a:spcPct val="90000"/>
              </a:lnSpc>
              <a:buNone/>
              <a:defRPr sz="27800" b="1">
                <a:solidFill>
                  <a:schemeClr val="bg1"/>
                </a:solidFill>
              </a:defRPr>
            </a:lvl1pPr>
          </a:lstStyle>
          <a:p>
            <a:pPr lvl="0"/>
            <a:r>
              <a:rPr lang="en-US" dirty="0"/>
              <a:t>##%</a:t>
            </a:r>
          </a:p>
        </p:txBody>
      </p:sp>
      <p:sp>
        <p:nvSpPr>
          <p:cNvPr id="3" name="Footer Placeholder 2">
            <a:extLst>
              <a:ext uri="{FF2B5EF4-FFF2-40B4-BE49-F238E27FC236}">
                <a16:creationId xmlns:a16="http://schemas.microsoft.com/office/drawing/2014/main" id="{31932224-E515-4E44-2832-0D5E94847CF7}"/>
              </a:ext>
            </a:extLst>
          </p:cNvPr>
          <p:cNvSpPr>
            <a:spLocks noGrp="1"/>
          </p:cNvSpPr>
          <p:nvPr>
            <p:ph type="ftr" sz="quarter" idx="10"/>
          </p:nvPr>
        </p:nvSpPr>
        <p:spPr/>
        <p:txBody>
          <a:bodyPr/>
          <a:lstStyle>
            <a:lvl1pPr>
              <a:defRPr>
                <a:solidFill>
                  <a:schemeClr val="bg1"/>
                </a:solidFill>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9E371D16-7052-CB51-10DB-659F8F77B25F}"/>
              </a:ext>
            </a:extLst>
          </p:cNvPr>
          <p:cNvSpPr>
            <a:spLocks noGrp="1"/>
          </p:cNvSpPr>
          <p:nvPr>
            <p:ph type="dt" sz="half" idx="11"/>
          </p:nvPr>
        </p:nvSpPr>
        <p:spPr/>
        <p:txBody>
          <a:bodyPr/>
          <a:lstStyle>
            <a:lvl1pPr>
              <a:defRPr>
                <a:solidFill>
                  <a:schemeClr val="bg1"/>
                </a:solidFill>
              </a:defRPr>
            </a:lvl1pPr>
          </a:lstStyle>
          <a:p>
            <a:fld id="{040D1012-6B36-4753-8153-E5F982239567}" type="datetime1">
              <a:rPr lang="en-US" smtClean="0"/>
              <a:t>10/4/2025</a:t>
            </a:fld>
            <a:endParaRPr lang="en-US" dirty="0"/>
          </a:p>
        </p:txBody>
      </p:sp>
      <p:sp>
        <p:nvSpPr>
          <p:cNvPr id="5" name="Slide Number Placeholder 4">
            <a:extLst>
              <a:ext uri="{FF2B5EF4-FFF2-40B4-BE49-F238E27FC236}">
                <a16:creationId xmlns:a16="http://schemas.microsoft.com/office/drawing/2014/main" id="{85B132CC-C4B7-E2AF-5520-00C69FF37620}"/>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6901582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BB35F-4BB0-2BB5-FD14-127AFB001957}"/>
              </a:ext>
            </a:extLst>
          </p:cNvPr>
          <p:cNvSpPr>
            <a:spLocks noGrp="1"/>
          </p:cNvSpPr>
          <p:nvPr>
            <p:ph type="title"/>
          </p:nvPr>
        </p:nvSpPr>
        <p:spPr>
          <a:xfrm>
            <a:off x="612648" y="4718304"/>
            <a:ext cx="6281928" cy="1353312"/>
          </a:xfrm>
        </p:spPr>
        <p:txBody>
          <a:bodyPr vert="horz" lIns="91440" tIns="45720" rIns="91440" bIns="45720" rtlCol="0" anchor="t">
            <a:normAutofit/>
          </a:bodyPr>
          <a:lstStyle>
            <a:lvl1pPr>
              <a:lnSpc>
                <a:spcPct val="120000"/>
              </a:lnSpc>
              <a:defRPr lang="en-US" sz="2800" dirty="0"/>
            </a:lvl1pPr>
          </a:lstStyle>
          <a:p>
            <a:pPr lvl="0"/>
            <a:r>
              <a:rPr lang="en-US" dirty="0"/>
              <a:t>Click to edit Master title style</a:t>
            </a:r>
          </a:p>
        </p:txBody>
      </p:sp>
      <p:sp>
        <p:nvSpPr>
          <p:cNvPr id="7" name="Content Placeholder 6">
            <a:extLst>
              <a:ext uri="{FF2B5EF4-FFF2-40B4-BE49-F238E27FC236}">
                <a16:creationId xmlns:a16="http://schemas.microsoft.com/office/drawing/2014/main" id="{887C9CAD-F25A-225B-E7BA-4503FD713A44}"/>
              </a:ext>
            </a:extLst>
          </p:cNvPr>
          <p:cNvSpPr>
            <a:spLocks noGrp="1"/>
          </p:cNvSpPr>
          <p:nvPr>
            <p:ph sz="quarter" idx="13" hasCustomPrompt="1"/>
          </p:nvPr>
        </p:nvSpPr>
        <p:spPr>
          <a:xfrm>
            <a:off x="521208" y="786384"/>
            <a:ext cx="11155680" cy="4334256"/>
          </a:xfrm>
        </p:spPr>
        <p:txBody>
          <a:bodyPr vert="horz" lIns="91440" tIns="45720" rIns="91440" bIns="45720" rtlCol="0" anchor="b">
            <a:normAutofit/>
          </a:bodyPr>
          <a:lstStyle>
            <a:lvl1pPr marL="0" indent="0">
              <a:buNone/>
              <a:defRPr lang="en-US" sz="27800" b="1" dirty="0">
                <a:gradFill>
                  <a:gsLst>
                    <a:gs pos="0">
                      <a:schemeClr val="accent2"/>
                    </a:gs>
                    <a:gs pos="100000">
                      <a:schemeClr val="accent5"/>
                    </a:gs>
                  </a:gsLst>
                  <a:lin ang="4200000" scaled="0"/>
                </a:gradFill>
              </a:defRPr>
            </a:lvl1pPr>
          </a:lstStyle>
          <a:p>
            <a:pPr lvl="0"/>
            <a:r>
              <a:rPr lang="en-US" dirty="0"/>
              <a:t>##%</a:t>
            </a:r>
          </a:p>
        </p:txBody>
      </p:sp>
      <p:sp>
        <p:nvSpPr>
          <p:cNvPr id="6" name="Date Placeholder 5">
            <a:extLst>
              <a:ext uri="{FF2B5EF4-FFF2-40B4-BE49-F238E27FC236}">
                <a16:creationId xmlns:a16="http://schemas.microsoft.com/office/drawing/2014/main" id="{418D0173-56FC-C02C-32BA-73DB1BA380C4}"/>
              </a:ext>
            </a:extLst>
          </p:cNvPr>
          <p:cNvSpPr>
            <a:spLocks noGrp="1"/>
          </p:cNvSpPr>
          <p:nvPr>
            <p:ph type="dt" sz="half" idx="14"/>
          </p:nvPr>
        </p:nvSpPr>
        <p:spPr/>
        <p:txBody>
          <a:bodyPr/>
          <a:lstStyle/>
          <a:p>
            <a:fld id="{02E2BBBB-FE25-456C-89E4-A0303F0273E5}" type="datetime1">
              <a:rPr lang="en-US" smtClean="0"/>
              <a:t>10/4/2025</a:t>
            </a:fld>
            <a:endParaRPr lang="en-US" dirty="0"/>
          </a:p>
        </p:txBody>
      </p:sp>
      <p:sp>
        <p:nvSpPr>
          <p:cNvPr id="14" name="Footer Placeholder 13">
            <a:extLst>
              <a:ext uri="{FF2B5EF4-FFF2-40B4-BE49-F238E27FC236}">
                <a16:creationId xmlns:a16="http://schemas.microsoft.com/office/drawing/2014/main" id="{06AFD340-D045-A82B-779A-CCE82B04A257}"/>
              </a:ext>
            </a:extLst>
          </p:cNvPr>
          <p:cNvSpPr>
            <a:spLocks noGrp="1"/>
          </p:cNvSpPr>
          <p:nvPr>
            <p:ph type="ftr" sz="quarter" idx="15"/>
          </p:nvPr>
        </p:nvSpPr>
        <p:spPr/>
        <p:txBody>
          <a:bodyPr/>
          <a:lstStyle/>
          <a:p>
            <a:r>
              <a:rPr lang="en-US"/>
              <a:t>Sample Footer Text</a:t>
            </a:r>
            <a:endParaRPr lang="en-US" dirty="0"/>
          </a:p>
        </p:txBody>
      </p:sp>
      <p:sp>
        <p:nvSpPr>
          <p:cNvPr id="15" name="Slide Number Placeholder 14">
            <a:extLst>
              <a:ext uri="{FF2B5EF4-FFF2-40B4-BE49-F238E27FC236}">
                <a16:creationId xmlns:a16="http://schemas.microsoft.com/office/drawing/2014/main" id="{1B246833-56EB-2252-BAD6-8D369F554831}"/>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22529501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BB35F-4BB0-2BB5-FD14-127AFB001957}"/>
              </a:ext>
            </a:extLst>
          </p:cNvPr>
          <p:cNvSpPr>
            <a:spLocks noGrp="1"/>
          </p:cNvSpPr>
          <p:nvPr>
            <p:ph type="title"/>
          </p:nvPr>
        </p:nvSpPr>
        <p:spPr>
          <a:xfrm>
            <a:off x="612648" y="4983480"/>
            <a:ext cx="6281928" cy="1353312"/>
          </a:xfrm>
        </p:spPr>
        <p:txBody>
          <a:bodyPr vert="horz" lIns="91440" tIns="45720" rIns="91440" bIns="45720" rtlCol="0" anchor="b">
            <a:normAutofit/>
          </a:bodyPr>
          <a:lstStyle>
            <a:lvl1pPr>
              <a:lnSpc>
                <a:spcPct val="120000"/>
              </a:lnSpc>
              <a:defRPr lang="en-US" sz="2800" dirty="0"/>
            </a:lvl1pPr>
          </a:lstStyle>
          <a:p>
            <a:pPr lvl="0"/>
            <a:r>
              <a:rPr lang="en-US" dirty="0"/>
              <a:t>Click to edit Master title style</a:t>
            </a:r>
          </a:p>
        </p:txBody>
      </p:sp>
      <p:sp>
        <p:nvSpPr>
          <p:cNvPr id="7" name="Content Placeholder 6">
            <a:extLst>
              <a:ext uri="{FF2B5EF4-FFF2-40B4-BE49-F238E27FC236}">
                <a16:creationId xmlns:a16="http://schemas.microsoft.com/office/drawing/2014/main" id="{887C9CAD-F25A-225B-E7BA-4503FD713A44}"/>
              </a:ext>
            </a:extLst>
          </p:cNvPr>
          <p:cNvSpPr>
            <a:spLocks noGrp="1"/>
          </p:cNvSpPr>
          <p:nvPr>
            <p:ph sz="quarter" idx="13" hasCustomPrompt="1"/>
          </p:nvPr>
        </p:nvSpPr>
        <p:spPr>
          <a:xfrm>
            <a:off x="457200" y="182880"/>
            <a:ext cx="11247120" cy="4974336"/>
          </a:xfrm>
        </p:spPr>
        <p:txBody>
          <a:bodyPr vert="horz" lIns="91440" tIns="45720" rIns="91440" bIns="45720" rtlCol="0">
            <a:normAutofit/>
          </a:bodyPr>
          <a:lstStyle>
            <a:lvl1pPr marL="0" indent="0">
              <a:lnSpc>
                <a:spcPct val="90000"/>
              </a:lnSpc>
              <a:buNone/>
              <a:defRPr lang="en-US" sz="32500" b="1" dirty="0">
                <a:gradFill>
                  <a:gsLst>
                    <a:gs pos="0">
                      <a:schemeClr val="accent2"/>
                    </a:gs>
                    <a:gs pos="100000">
                      <a:schemeClr val="accent5"/>
                    </a:gs>
                  </a:gsLst>
                  <a:lin ang="4200000" scaled="0"/>
                </a:gradFill>
              </a:defRPr>
            </a:lvl1pPr>
          </a:lstStyle>
          <a:p>
            <a:pPr lvl="0"/>
            <a:r>
              <a:rPr lang="en-US" dirty="0"/>
              <a:t>##%</a:t>
            </a:r>
          </a:p>
        </p:txBody>
      </p:sp>
      <p:sp>
        <p:nvSpPr>
          <p:cNvPr id="6" name="Date Placeholder 5">
            <a:extLst>
              <a:ext uri="{FF2B5EF4-FFF2-40B4-BE49-F238E27FC236}">
                <a16:creationId xmlns:a16="http://schemas.microsoft.com/office/drawing/2014/main" id="{418D0173-56FC-C02C-32BA-73DB1BA380C4}"/>
              </a:ext>
            </a:extLst>
          </p:cNvPr>
          <p:cNvSpPr>
            <a:spLocks noGrp="1"/>
          </p:cNvSpPr>
          <p:nvPr>
            <p:ph type="dt" sz="half" idx="14"/>
          </p:nvPr>
        </p:nvSpPr>
        <p:spPr/>
        <p:txBody>
          <a:bodyPr/>
          <a:lstStyle/>
          <a:p>
            <a:fld id="{1315EE4B-219D-4799-AB8D-57B100451C5D}" type="datetime1">
              <a:rPr lang="en-US" smtClean="0"/>
              <a:t>10/4/2025</a:t>
            </a:fld>
            <a:endParaRPr lang="en-US" dirty="0"/>
          </a:p>
        </p:txBody>
      </p:sp>
      <p:sp>
        <p:nvSpPr>
          <p:cNvPr id="14" name="Footer Placeholder 13">
            <a:extLst>
              <a:ext uri="{FF2B5EF4-FFF2-40B4-BE49-F238E27FC236}">
                <a16:creationId xmlns:a16="http://schemas.microsoft.com/office/drawing/2014/main" id="{06AFD340-D045-A82B-779A-CCE82B04A257}"/>
              </a:ext>
            </a:extLst>
          </p:cNvPr>
          <p:cNvSpPr>
            <a:spLocks noGrp="1"/>
          </p:cNvSpPr>
          <p:nvPr>
            <p:ph type="ftr" sz="quarter" idx="15"/>
          </p:nvPr>
        </p:nvSpPr>
        <p:spPr/>
        <p:txBody>
          <a:bodyPr/>
          <a:lstStyle/>
          <a:p>
            <a:r>
              <a:rPr lang="en-US"/>
              <a:t>Sample Footer Text</a:t>
            </a:r>
            <a:endParaRPr lang="en-US" dirty="0"/>
          </a:p>
        </p:txBody>
      </p:sp>
      <p:sp>
        <p:nvSpPr>
          <p:cNvPr id="15" name="Slide Number Placeholder 14">
            <a:extLst>
              <a:ext uri="{FF2B5EF4-FFF2-40B4-BE49-F238E27FC236}">
                <a16:creationId xmlns:a16="http://schemas.microsoft.com/office/drawing/2014/main" id="{1B246833-56EB-2252-BAD6-8D369F554831}"/>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8949952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gradFill>
                  <a:gsLst>
                    <a:gs pos="0">
                      <a:schemeClr val="accent2"/>
                    </a:gs>
                    <a:gs pos="100000">
                      <a:schemeClr val="accent5"/>
                    </a:gs>
                  </a:gsLst>
                  <a:lin ang="0" scaled="0"/>
                </a:gradFill>
              </a:defRPr>
            </a:lvl1pPr>
            <a:lvl2pPr marL="228600" indent="0">
              <a:lnSpc>
                <a:spcPct val="100000"/>
              </a:lnSpc>
              <a:buNone/>
              <a:defRPr sz="4800" b="1">
                <a:gradFill>
                  <a:gsLst>
                    <a:gs pos="0">
                      <a:schemeClr val="accent2"/>
                    </a:gs>
                    <a:gs pos="100000">
                      <a:schemeClr val="accent5"/>
                    </a:gs>
                  </a:gsLst>
                  <a:lin ang="0" scaled="0"/>
                </a:gradFill>
              </a:defRPr>
            </a:lvl2pPr>
            <a:lvl3pPr marL="457200" indent="0">
              <a:lnSpc>
                <a:spcPct val="100000"/>
              </a:lnSpc>
              <a:buNone/>
              <a:defRPr sz="4400" b="1">
                <a:gradFill>
                  <a:gsLst>
                    <a:gs pos="0">
                      <a:schemeClr val="accent2"/>
                    </a:gs>
                    <a:gs pos="100000">
                      <a:schemeClr val="accent5"/>
                    </a:gs>
                  </a:gsLst>
                  <a:lin ang="0" scaled="0"/>
                </a:gradFill>
              </a:defRPr>
            </a:lvl3pPr>
            <a:lvl4pPr marL="685800" indent="0">
              <a:lnSpc>
                <a:spcPct val="100000"/>
              </a:lnSpc>
              <a:buNone/>
              <a:defRPr sz="4000" b="1">
                <a:gradFill>
                  <a:gsLst>
                    <a:gs pos="0">
                      <a:schemeClr val="accent2"/>
                    </a:gs>
                    <a:gs pos="100000">
                      <a:schemeClr val="accent5"/>
                    </a:gs>
                  </a:gsLst>
                  <a:lin ang="0" scaled="0"/>
                </a:gradFill>
              </a:defRPr>
            </a:lvl4pPr>
            <a:lvl5pPr marL="914400" indent="0">
              <a:lnSpc>
                <a:spcPct val="100000"/>
              </a:lnSpc>
              <a:buNone/>
              <a:defRPr sz="3600" b="1">
                <a:gradFill>
                  <a:gsLst>
                    <a:gs pos="0">
                      <a:schemeClr val="accent2"/>
                    </a:gs>
                    <a:gs pos="100000">
                      <a:schemeClr val="accent5"/>
                    </a:gs>
                  </a:gsLst>
                  <a:lin ang="0" scaled="0"/>
                </a:gra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E0E9E314-CB58-F3CE-7C32-D6103621A2D5}"/>
              </a:ext>
            </a:extLst>
          </p:cNvPr>
          <p:cNvSpPr>
            <a:spLocks noGrp="1"/>
          </p:cNvSpPr>
          <p:nvPr>
            <p:ph type="ftr" sz="quarter" idx="15"/>
          </p:nvPr>
        </p:nvSpPr>
        <p:spPr/>
        <p:txBody>
          <a:bodyPr/>
          <a:lstStyle/>
          <a:p>
            <a:r>
              <a:rPr lang="en-US"/>
              <a:t>Sample Footer Text</a:t>
            </a:r>
            <a:endParaRPr lang="en-US" dirty="0"/>
          </a:p>
        </p:txBody>
      </p:sp>
      <p:sp>
        <p:nvSpPr>
          <p:cNvPr id="6" name="Date Placeholder 5">
            <a:extLst>
              <a:ext uri="{FF2B5EF4-FFF2-40B4-BE49-F238E27FC236}">
                <a16:creationId xmlns:a16="http://schemas.microsoft.com/office/drawing/2014/main" id="{E9E12D21-0607-5120-F81C-6E1DA0652CFB}"/>
              </a:ext>
            </a:extLst>
          </p:cNvPr>
          <p:cNvSpPr>
            <a:spLocks noGrp="1"/>
          </p:cNvSpPr>
          <p:nvPr>
            <p:ph type="dt" sz="half" idx="14"/>
          </p:nvPr>
        </p:nvSpPr>
        <p:spPr/>
        <p:txBody>
          <a:bodyPr/>
          <a:lstStyle/>
          <a:p>
            <a:fld id="{6499AFF4-C109-45E7-87CB-3A41EC6C3342}" type="datetime1">
              <a:rPr lang="en-US" smtClean="0"/>
              <a:t>10/4/2025</a:t>
            </a:fld>
            <a:endParaRPr lang="en-US" dirty="0"/>
          </a:p>
        </p:txBody>
      </p:sp>
      <p:sp>
        <p:nvSpPr>
          <p:cNvPr id="9" name="Slide Number Placeholder 8">
            <a:extLst>
              <a:ext uri="{FF2B5EF4-FFF2-40B4-BE49-F238E27FC236}">
                <a16:creationId xmlns:a16="http://schemas.microsoft.com/office/drawing/2014/main" id="{20A1B35F-4D88-6EA9-8D55-4133CD961AF1}"/>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2335454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2">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91C0A04-3BC7-B88E-3974-2A73D0A107E7}"/>
              </a:ext>
            </a:extLst>
          </p:cNvPr>
          <p:cNvSpPr/>
          <p:nvPr/>
        </p:nvSpPr>
        <p:spPr>
          <a:xfrm>
            <a:off x="0" y="0"/>
            <a:ext cx="12188952"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B07991EE-474F-899B-8FEF-F82B3E5BDF10}"/>
              </a:ext>
            </a:extLst>
          </p:cNvPr>
          <p:cNvGrpSpPr/>
          <p:nvPr/>
        </p:nvGrpSpPr>
        <p:grpSpPr>
          <a:xfrm>
            <a:off x="-7285" y="-6922"/>
            <a:ext cx="12199285" cy="6869101"/>
            <a:chOff x="-22275" y="-6922"/>
            <a:chExt cx="12214275" cy="6869101"/>
          </a:xfrm>
        </p:grpSpPr>
        <p:sp>
          <p:nvSpPr>
            <p:cNvPr id="8" name="Rectangle 7">
              <a:extLst>
                <a:ext uri="{FF2B5EF4-FFF2-40B4-BE49-F238E27FC236}">
                  <a16:creationId xmlns:a16="http://schemas.microsoft.com/office/drawing/2014/main" id="{19D5B255-8277-F118-03CD-8BAE19E8D68B}"/>
                </a:ext>
              </a:extLst>
            </p:cNvPr>
            <p:cNvSpPr/>
            <p:nvPr/>
          </p:nvSpPr>
          <p:spPr>
            <a:xfrm rot="5400000">
              <a:off x="2655863" y="-2678137"/>
              <a:ext cx="6857999" cy="12214275"/>
            </a:xfrm>
            <a:prstGeom prst="rect">
              <a:avLst/>
            </a:prstGeom>
            <a:gradFill>
              <a:gsLst>
                <a:gs pos="0">
                  <a:schemeClr val="accent2"/>
                </a:gs>
                <a:gs pos="93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sp>
          <p:nvSpPr>
            <p:cNvPr id="9" name="Rectangle 8">
              <a:extLst>
                <a:ext uri="{FF2B5EF4-FFF2-40B4-BE49-F238E27FC236}">
                  <a16:creationId xmlns:a16="http://schemas.microsoft.com/office/drawing/2014/main" id="{2E8FF695-246F-077D-F2C8-36B38501750D}"/>
                </a:ext>
              </a:extLst>
            </p:cNvPr>
            <p:cNvSpPr/>
            <p:nvPr/>
          </p:nvSpPr>
          <p:spPr>
            <a:xfrm rot="16200000">
              <a:off x="3197276" y="-2132545"/>
              <a:ext cx="6850175" cy="11139273"/>
            </a:xfrm>
            <a:prstGeom prst="rect">
              <a:avLst/>
            </a:prstGeom>
            <a:gradFill flip="none" rotWithShape="1">
              <a:gsLst>
                <a:gs pos="0">
                  <a:schemeClr val="accent5">
                    <a:lumMod val="75000"/>
                  </a:schemeClr>
                </a:gs>
                <a:gs pos="32000">
                  <a:schemeClr val="accent5">
                    <a:alpha val="0"/>
                  </a:schemeClr>
                </a:gs>
              </a:gsLst>
              <a:lin ang="19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sp>
          <p:nvSpPr>
            <p:cNvPr id="10" name="Rectangle 9">
              <a:extLst>
                <a:ext uri="{FF2B5EF4-FFF2-40B4-BE49-F238E27FC236}">
                  <a16:creationId xmlns:a16="http://schemas.microsoft.com/office/drawing/2014/main" id="{1DB72F2E-896E-2C27-7B7B-07C3BA02B78E}"/>
                </a:ext>
              </a:extLst>
            </p:cNvPr>
            <p:cNvSpPr/>
            <p:nvPr/>
          </p:nvSpPr>
          <p:spPr>
            <a:xfrm flipH="1">
              <a:off x="-14981" y="-6922"/>
              <a:ext cx="3836566" cy="6852919"/>
            </a:xfrm>
            <a:prstGeom prst="rect">
              <a:avLst/>
            </a:prstGeom>
            <a:gradFill>
              <a:gsLst>
                <a:gs pos="0">
                  <a:schemeClr val="accent5">
                    <a:lumMod val="75000"/>
                  </a:schemeClr>
                </a:gs>
                <a:gs pos="48000">
                  <a:schemeClr val="accent5">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sp>
          <p:nvSpPr>
            <p:cNvPr id="11" name="Rectangle 10">
              <a:extLst>
                <a:ext uri="{FF2B5EF4-FFF2-40B4-BE49-F238E27FC236}">
                  <a16:creationId xmlns:a16="http://schemas.microsoft.com/office/drawing/2014/main" id="{9522BC71-28C2-81D8-FB44-31BC493BBF50}"/>
                </a:ext>
                <a:ext uri="{C183D7F6-B498-43B3-948B-1728B52AA6E4}">
                  <adec:decorative xmlns:adec="http://schemas.microsoft.com/office/drawing/2017/decorative" val="1"/>
                </a:ext>
              </a:extLst>
            </p:cNvPr>
            <p:cNvSpPr/>
            <p:nvPr/>
          </p:nvSpPr>
          <p:spPr>
            <a:xfrm rot="5400000">
              <a:off x="6189691" y="-743112"/>
              <a:ext cx="5263375" cy="6741243"/>
            </a:xfrm>
            <a:prstGeom prst="rect">
              <a:avLst/>
            </a:prstGeom>
            <a:gradFill flip="none" rotWithShape="1">
              <a:gsLst>
                <a:gs pos="2000">
                  <a:schemeClr val="accent5">
                    <a:lumMod val="60000"/>
                    <a:lumOff val="40000"/>
                    <a:alpha val="68000"/>
                  </a:schemeClr>
                </a:gs>
                <a:gs pos="48000">
                  <a:schemeClr val="accent5">
                    <a:lumMod val="60000"/>
                    <a:lumOff val="40000"/>
                    <a:alpha val="0"/>
                  </a:schemeClr>
                </a:gs>
              </a:gsLst>
              <a:lin ang="18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Light"/>
                <a:ea typeface="+mn-ea"/>
                <a:cs typeface="+mn-cs"/>
              </a:endParaRPr>
            </a:p>
          </p:txBody>
        </p:sp>
      </p:grpSp>
      <p:grpSp>
        <p:nvGrpSpPr>
          <p:cNvPr id="16" name="Group 15">
            <a:extLst>
              <a:ext uri="{FF2B5EF4-FFF2-40B4-BE49-F238E27FC236}">
                <a16:creationId xmlns:a16="http://schemas.microsoft.com/office/drawing/2014/main" id="{83681088-8C72-D3AA-E951-F32AA4318F60}"/>
              </a:ext>
              <a:ext uri="{C183D7F6-B498-43B3-948B-1728B52AA6E4}">
                <adec:decorative xmlns:adec="http://schemas.microsoft.com/office/drawing/2017/decorative" val="1"/>
              </a:ext>
            </a:extLst>
          </p:cNvPr>
          <p:cNvGrpSpPr/>
          <p:nvPr/>
        </p:nvGrpSpPr>
        <p:grpSpPr>
          <a:xfrm rot="10800000">
            <a:off x="-8784" y="6739061"/>
            <a:ext cx="12207240" cy="137160"/>
            <a:chOff x="-5025" y="6737718"/>
            <a:chExt cx="12207200" cy="123363"/>
          </a:xfrm>
          <a:solidFill>
            <a:schemeClr val="tx1"/>
          </a:solidFill>
        </p:grpSpPr>
        <p:sp>
          <p:nvSpPr>
            <p:cNvPr id="17" name="Rectangle 16">
              <a:extLst>
                <a:ext uri="{FF2B5EF4-FFF2-40B4-BE49-F238E27FC236}">
                  <a16:creationId xmlns:a16="http://schemas.microsoft.com/office/drawing/2014/main" id="{923FCCF6-A9CE-8C06-A018-3526E4B210A6}"/>
                </a:ext>
              </a:extLst>
            </p:cNvPr>
            <p:cNvSpPr/>
            <p:nvPr/>
          </p:nvSpPr>
          <p:spPr>
            <a:xfrm rot="5400000" flipH="1">
              <a:off x="6036894" y="695800"/>
              <a:ext cx="123362" cy="122071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641A033-DCF1-2B2E-7479-E074B140FA8C}"/>
                </a:ext>
              </a:extLst>
            </p:cNvPr>
            <p:cNvSpPr/>
            <p:nvPr/>
          </p:nvSpPr>
          <p:spPr>
            <a:xfrm rot="16200000">
              <a:off x="9176406" y="3835311"/>
              <a:ext cx="123362" cy="5928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83F83B6E-95ED-1D70-2F6E-8299525C04B0}"/>
              </a:ext>
              <a:ext uri="{C183D7F6-B498-43B3-948B-1728B52AA6E4}">
                <adec:decorative xmlns:adec="http://schemas.microsoft.com/office/drawing/2017/decorative" val="1"/>
              </a:ext>
            </a:extLst>
          </p:cNvPr>
          <p:cNvGrpSpPr/>
          <p:nvPr/>
        </p:nvGrpSpPr>
        <p:grpSpPr>
          <a:xfrm>
            <a:off x="12068636" y="0"/>
            <a:ext cx="137160" cy="6858000"/>
            <a:chOff x="12068638" y="0"/>
            <a:chExt cx="123362" cy="6858000"/>
          </a:xfrm>
          <a:solidFill>
            <a:schemeClr val="tx1"/>
          </a:solidFill>
        </p:grpSpPr>
        <p:sp>
          <p:nvSpPr>
            <p:cNvPr id="20" name="Rectangle 19">
              <a:extLst>
                <a:ext uri="{FF2B5EF4-FFF2-40B4-BE49-F238E27FC236}">
                  <a16:creationId xmlns:a16="http://schemas.microsoft.com/office/drawing/2014/main" id="{A1F59BE4-AC2E-2AB9-FE80-40CAF77CA798}"/>
                </a:ext>
              </a:extLst>
            </p:cNvPr>
            <p:cNvSpPr/>
            <p:nvPr/>
          </p:nvSpPr>
          <p:spPr>
            <a:xfrm>
              <a:off x="12068638" y="0"/>
              <a:ext cx="12336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01C2DAC-E593-02EE-C7E4-01B9BAA443C6}"/>
                </a:ext>
              </a:extLst>
            </p:cNvPr>
            <p:cNvSpPr/>
            <p:nvPr/>
          </p:nvSpPr>
          <p:spPr>
            <a:xfrm>
              <a:off x="12068638" y="3527553"/>
              <a:ext cx="123362" cy="33304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lvl1pPr>
              <a:defRPr>
                <a:solidFill>
                  <a:schemeClr val="tx1"/>
                </a:solidFill>
              </a:defRPr>
            </a:lvl1pPr>
          </a:lstStyle>
          <a:p>
            <a:r>
              <a:rPr lang="en-US" dirty="0"/>
              <a:t>Click to edit Master title style</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7680960" cy="5605272"/>
          </a:xfrm>
        </p:spPr>
        <p:txBody>
          <a:bodyPr anchor="t">
            <a:normAutofit/>
          </a:bodyPr>
          <a:lstStyle>
            <a:lvl1pPr marL="0" indent="0">
              <a:lnSpc>
                <a:spcPct val="100000"/>
              </a:lnSpc>
              <a:buNone/>
              <a:defRPr sz="5600" b="1">
                <a:solidFill>
                  <a:schemeClr val="bg1"/>
                </a:solidFill>
              </a:defRPr>
            </a:lvl1pPr>
            <a:lvl2pPr marL="228600" indent="0">
              <a:lnSpc>
                <a:spcPct val="100000"/>
              </a:lnSpc>
              <a:buNone/>
              <a:defRPr sz="5600" b="1">
                <a:solidFill>
                  <a:schemeClr val="bg1"/>
                </a:solidFill>
              </a:defRPr>
            </a:lvl2pPr>
            <a:lvl3pPr marL="457200" indent="0">
              <a:lnSpc>
                <a:spcPct val="100000"/>
              </a:lnSpc>
              <a:buNone/>
              <a:defRPr sz="5600" b="1">
                <a:solidFill>
                  <a:schemeClr val="bg1"/>
                </a:solidFill>
              </a:defRPr>
            </a:lvl3pPr>
            <a:lvl4pPr marL="685800" indent="0">
              <a:lnSpc>
                <a:spcPct val="100000"/>
              </a:lnSpc>
              <a:buNone/>
              <a:defRPr sz="5600" b="1">
                <a:solidFill>
                  <a:schemeClr val="bg1"/>
                </a:solidFill>
              </a:defRPr>
            </a:lvl4pPr>
            <a:lvl5pPr marL="914400" indent="0">
              <a:lnSpc>
                <a:spcPct val="100000"/>
              </a:lnSpc>
              <a:buNone/>
              <a:defRPr sz="5600" b="1">
                <a:solidFill>
                  <a:schemeClr val="bg1"/>
                </a:soli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132871A2-A450-61EB-7368-98B251F15495}"/>
              </a:ext>
            </a:extLst>
          </p:cNvPr>
          <p:cNvSpPr>
            <a:spLocks noGrp="1"/>
          </p:cNvSpPr>
          <p:nvPr>
            <p:ph type="ftr" sz="quarter" idx="15"/>
          </p:nvPr>
        </p:nvSpPr>
        <p:spPr/>
        <p:txBody>
          <a:bodyPr/>
          <a:lstStyle>
            <a:lvl1pPr>
              <a:defRPr>
                <a:solidFill>
                  <a:schemeClr val="bg1"/>
                </a:solidFill>
              </a:defRPr>
            </a:lvl1pPr>
          </a:lstStyle>
          <a:p>
            <a:r>
              <a:rPr lang="en-US"/>
              <a:t>Sample Footer Text</a:t>
            </a:r>
            <a:endParaRPr lang="en-US" dirty="0"/>
          </a:p>
        </p:txBody>
      </p:sp>
      <p:sp>
        <p:nvSpPr>
          <p:cNvPr id="13" name="Date Placeholder 12">
            <a:extLst>
              <a:ext uri="{FF2B5EF4-FFF2-40B4-BE49-F238E27FC236}">
                <a16:creationId xmlns:a16="http://schemas.microsoft.com/office/drawing/2014/main" id="{7CA33720-A04E-18B6-251B-16C80085F295}"/>
              </a:ext>
            </a:extLst>
          </p:cNvPr>
          <p:cNvSpPr>
            <a:spLocks noGrp="1"/>
          </p:cNvSpPr>
          <p:nvPr>
            <p:ph type="dt" sz="half" idx="14"/>
          </p:nvPr>
        </p:nvSpPr>
        <p:spPr/>
        <p:txBody>
          <a:bodyPr/>
          <a:lstStyle>
            <a:lvl1pPr>
              <a:defRPr>
                <a:solidFill>
                  <a:schemeClr val="bg1"/>
                </a:solidFill>
              </a:defRPr>
            </a:lvl1pPr>
          </a:lstStyle>
          <a:p>
            <a:fld id="{50AFEFF9-BDF1-4CFA-B535-0413D62BE29A}" type="datetime1">
              <a:rPr lang="en-US" smtClean="0"/>
              <a:t>10/4/2025</a:t>
            </a:fld>
            <a:endParaRPr lang="en-US" dirty="0"/>
          </a:p>
        </p:txBody>
      </p:sp>
      <p:sp>
        <p:nvSpPr>
          <p:cNvPr id="15" name="Slide Number Placeholder 14">
            <a:extLst>
              <a:ext uri="{FF2B5EF4-FFF2-40B4-BE49-F238E27FC236}">
                <a16:creationId xmlns:a16="http://schemas.microsoft.com/office/drawing/2014/main" id="{AC245A2E-4B49-CED7-ADDF-6624BCC88DDE}"/>
              </a:ext>
            </a:extLst>
          </p:cNvPr>
          <p:cNvSpPr>
            <a:spLocks noGrp="1"/>
          </p:cNvSpPr>
          <p:nvPr>
            <p:ph type="sldNum" sz="quarter" idx="16"/>
          </p:nvPr>
        </p:nvSpPr>
        <p:spPr/>
        <p:txBody>
          <a:bodyPr/>
          <a:lstStyle>
            <a:lvl1pPr>
              <a:defRPr>
                <a:solidFill>
                  <a:schemeClr val="bg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86287127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8" y="502920"/>
            <a:ext cx="5852160" cy="2953512"/>
          </a:xfrm>
        </p:spPr>
        <p:txBody>
          <a:bodyPr vert="horz" lIns="91440" tIns="45720" rIns="91440" bIns="45720" rtlCol="0" anchor="t">
            <a:normAutofit/>
          </a:bodyPr>
          <a:lstStyle>
            <a:lvl1pPr>
              <a:defRPr lang="en-US" sz="5400" dirty="0">
                <a:gradFill>
                  <a:gsLst>
                    <a:gs pos="0">
                      <a:schemeClr val="accent2"/>
                    </a:gs>
                    <a:gs pos="100000">
                      <a:schemeClr val="accent5"/>
                    </a:gs>
                  </a:gsLst>
                  <a:lin ang="15600000" scaled="0"/>
                </a:gra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8" y="4544568"/>
            <a:ext cx="4681728" cy="1591056"/>
          </a:xfrm>
        </p:spPr>
        <p:txBody>
          <a:bodyPr vert="horz" lIns="91440" tIns="45720" rIns="91440" bIns="45720" rtlCol="0" anchor="ctr">
            <a:normAutofit/>
          </a:bodyPr>
          <a:lstStyle>
            <a:lvl1pPr marL="0" indent="0">
              <a:buNone/>
              <a:defRPr lang="en-US" sz="2000" dirty="0"/>
            </a:lvl1pPr>
          </a:lstStyle>
          <a:p>
            <a:pPr lvl="0"/>
            <a:r>
              <a:rPr lang="en-US" dirty="0"/>
              <a:t>Click to edit Master subtitle style</a:t>
            </a:r>
          </a:p>
        </p:txBody>
      </p:sp>
      <p:sp>
        <p:nvSpPr>
          <p:cNvPr id="11" name="Footer Placeholder 10">
            <a:extLst>
              <a:ext uri="{FF2B5EF4-FFF2-40B4-BE49-F238E27FC236}">
                <a16:creationId xmlns:a16="http://schemas.microsoft.com/office/drawing/2014/main" id="{F98245A6-7E39-43E3-BB93-77F622756065}"/>
              </a:ext>
            </a:extLst>
          </p:cNvPr>
          <p:cNvSpPr>
            <a:spLocks noGrp="1"/>
          </p:cNvSpPr>
          <p:nvPr>
            <p:ph type="ftr" sz="quarter" idx="15"/>
          </p:nvPr>
        </p:nvSpPr>
        <p:spPr/>
        <p:txBody>
          <a:bodyPr/>
          <a:lstStyle/>
          <a:p>
            <a:pPr algn="l"/>
            <a:r>
              <a:rPr lang="en-US" dirty="0"/>
              <a:t>Sample Footer Text</a:t>
            </a:r>
          </a:p>
        </p:txBody>
      </p:sp>
      <p:sp>
        <p:nvSpPr>
          <p:cNvPr id="10" name="Date Placeholder 9">
            <a:extLst>
              <a:ext uri="{FF2B5EF4-FFF2-40B4-BE49-F238E27FC236}">
                <a16:creationId xmlns:a16="http://schemas.microsoft.com/office/drawing/2014/main" id="{00431E1F-9861-6E9A-6FDA-9450A0A9109C}"/>
              </a:ext>
            </a:extLst>
          </p:cNvPr>
          <p:cNvSpPr>
            <a:spLocks noGrp="1"/>
          </p:cNvSpPr>
          <p:nvPr>
            <p:ph type="dt" sz="half" idx="14"/>
          </p:nvPr>
        </p:nvSpPr>
        <p:spPr>
          <a:xfrm>
            <a:off x="4617720" y="6318504"/>
            <a:ext cx="2153412" cy="365760"/>
          </a:xfrm>
        </p:spPr>
        <p:txBody>
          <a:bodyPr/>
          <a:lstStyle/>
          <a:p>
            <a:fld id="{9DFFF819-4E26-4576-8A6D-DA055CFF682A}" type="datetime1">
              <a:rPr lang="en-US" smtClean="0"/>
              <a:t>10/4/2025</a:t>
            </a:fld>
            <a:endParaRPr lang="en-US" dirty="0"/>
          </a:p>
        </p:txBody>
      </p:sp>
      <p:sp>
        <p:nvSpPr>
          <p:cNvPr id="12" name="Slide Number Placeholder 11">
            <a:extLst>
              <a:ext uri="{FF2B5EF4-FFF2-40B4-BE49-F238E27FC236}">
                <a16:creationId xmlns:a16="http://schemas.microsoft.com/office/drawing/2014/main" id="{43C4D8A9-0078-62DC-A293-9B6083ED649D}"/>
              </a:ext>
            </a:extLst>
          </p:cNvPr>
          <p:cNvSpPr>
            <a:spLocks noGrp="1"/>
          </p:cNvSpPr>
          <p:nvPr>
            <p:ph type="sldNum" sz="quarter" idx="16"/>
          </p:nvPr>
        </p:nvSpPr>
        <p:spPr>
          <a:xfrm>
            <a:off x="6688836" y="6318504"/>
            <a:ext cx="493776" cy="365760"/>
          </a:xfrm>
        </p:spPr>
        <p:txBody>
          <a:bodyPr/>
          <a:lstStyle/>
          <a:p>
            <a:fld id="{CC057153-B650-4DEB-B370-79DDCFDCE934}" type="slidenum">
              <a:rPr lang="en-US" smtClean="0"/>
              <a:pPr/>
              <a:t>‹#›</a:t>
            </a:fld>
            <a:endParaRPr lang="en-US" dirty="0"/>
          </a:p>
        </p:txBody>
      </p:sp>
      <p:sp>
        <p:nvSpPr>
          <p:cNvPr id="9" name="Picture Placeholder 8">
            <a:extLst>
              <a:ext uri="{FF2B5EF4-FFF2-40B4-BE49-F238E27FC236}">
                <a16:creationId xmlns:a16="http://schemas.microsoft.com/office/drawing/2014/main" id="{37C87932-7DAB-7F93-5E51-7AEEA5AC7FEA}"/>
              </a:ext>
            </a:extLst>
          </p:cNvPr>
          <p:cNvSpPr>
            <a:spLocks noGrp="1"/>
          </p:cNvSpPr>
          <p:nvPr>
            <p:ph type="pic" sz="quarter" idx="13" hasCustomPrompt="1"/>
          </p:nvPr>
        </p:nvSpPr>
        <p:spPr>
          <a:xfrm>
            <a:off x="7534656" y="0"/>
            <a:ext cx="4654296" cy="6858000"/>
          </a:xfrm>
          <a:blipFill>
            <a:blip r:embed="rId2">
              <a:alphaModFix amt="7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3190287316"/>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tatement 3">
    <p:bg>
      <p:bgRef idx="1001">
        <a:schemeClr val="bg1"/>
      </p:bgRef>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6323AF82-B640-17D0-AC4B-55F4EDF5C4D1}"/>
              </a:ext>
              <a:ext uri="{C183D7F6-B498-43B3-948B-1728B52AA6E4}">
                <adec:decorative xmlns:adec="http://schemas.microsoft.com/office/drawing/2017/decorative" val="1"/>
              </a:ext>
            </a:extLst>
          </p:cNvPr>
          <p:cNvGrpSpPr/>
          <p:nvPr/>
        </p:nvGrpSpPr>
        <p:grpSpPr>
          <a:xfrm>
            <a:off x="0" y="0"/>
            <a:ext cx="123362" cy="6858000"/>
            <a:chOff x="12068638" y="0"/>
            <a:chExt cx="123362" cy="6858000"/>
          </a:xfrm>
        </p:grpSpPr>
        <p:sp>
          <p:nvSpPr>
            <p:cNvPr id="4" name="Rectangle 3">
              <a:extLst>
                <a:ext uri="{FF2B5EF4-FFF2-40B4-BE49-F238E27FC236}">
                  <a16:creationId xmlns:a16="http://schemas.microsoft.com/office/drawing/2014/main" id="{2DA5C8EA-7A6C-8AC0-78D1-F538329B41B8}"/>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F2FAD3C-DB75-D855-489D-B09F992EA0E9}"/>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FB287CE5-00A5-FA1D-EB2D-E5CFD27420D3}"/>
              </a:ext>
              <a:ext uri="{C183D7F6-B498-43B3-948B-1728B52AA6E4}">
                <adec:decorative xmlns:adec="http://schemas.microsoft.com/office/drawing/2017/decorative" val="1"/>
              </a:ext>
            </a:extLst>
          </p:cNvPr>
          <p:cNvGrpSpPr/>
          <p:nvPr/>
        </p:nvGrpSpPr>
        <p:grpSpPr>
          <a:xfrm rot="10800000">
            <a:off x="12357" y="6746828"/>
            <a:ext cx="12188952" cy="123363"/>
            <a:chOff x="-5025" y="6737718"/>
            <a:chExt cx="12207200" cy="123363"/>
          </a:xfrm>
        </p:grpSpPr>
        <p:sp>
          <p:nvSpPr>
            <p:cNvPr id="23" name="Rectangle 22">
              <a:extLst>
                <a:ext uri="{FF2B5EF4-FFF2-40B4-BE49-F238E27FC236}">
                  <a16:creationId xmlns:a16="http://schemas.microsoft.com/office/drawing/2014/main" id="{12C43EBD-E088-A3CD-FCDE-E6ED8F87D148}"/>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D88F00F-9D01-378E-377E-26B543D2FA77}"/>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1882175" y="751366"/>
            <a:ext cx="8353433" cy="5402545"/>
          </a:xfrm>
        </p:spPr>
        <p:txBody>
          <a:bodyPr anchor="ctr">
            <a:normAutofit/>
          </a:bodyPr>
          <a:lstStyle>
            <a:lvl1pPr marL="0" indent="0">
              <a:lnSpc>
                <a:spcPct val="100000"/>
              </a:lnSpc>
              <a:buNone/>
              <a:defRPr sz="4800" b="1">
                <a:gradFill>
                  <a:gsLst>
                    <a:gs pos="0">
                      <a:schemeClr val="accent5"/>
                    </a:gs>
                    <a:gs pos="90000">
                      <a:schemeClr val="accent2"/>
                    </a:gs>
                  </a:gsLst>
                  <a:lin ang="9600000" scaled="0"/>
                </a:gradFill>
              </a:defRPr>
            </a:lvl1pPr>
            <a:lvl2pPr marL="228600" indent="0">
              <a:lnSpc>
                <a:spcPct val="100000"/>
              </a:lnSpc>
              <a:buNone/>
              <a:defRPr sz="4800" b="1">
                <a:gradFill>
                  <a:gsLst>
                    <a:gs pos="0">
                      <a:schemeClr val="accent5"/>
                    </a:gs>
                    <a:gs pos="90000">
                      <a:schemeClr val="accent2"/>
                    </a:gs>
                  </a:gsLst>
                  <a:lin ang="9600000" scaled="0"/>
                </a:gradFill>
              </a:defRPr>
            </a:lvl2pPr>
            <a:lvl3pPr marL="457200" indent="0">
              <a:lnSpc>
                <a:spcPct val="100000"/>
              </a:lnSpc>
              <a:buNone/>
              <a:defRPr sz="4800" b="1">
                <a:gradFill>
                  <a:gsLst>
                    <a:gs pos="0">
                      <a:schemeClr val="accent5"/>
                    </a:gs>
                    <a:gs pos="90000">
                      <a:schemeClr val="accent2"/>
                    </a:gs>
                  </a:gsLst>
                  <a:lin ang="9600000" scaled="0"/>
                </a:gradFill>
              </a:defRPr>
            </a:lvl3pPr>
            <a:lvl4pPr marL="685800" indent="0">
              <a:lnSpc>
                <a:spcPct val="100000"/>
              </a:lnSpc>
              <a:buNone/>
              <a:defRPr sz="4800" b="1">
                <a:gradFill>
                  <a:gsLst>
                    <a:gs pos="0">
                      <a:schemeClr val="accent5"/>
                    </a:gs>
                    <a:gs pos="90000">
                      <a:schemeClr val="accent2"/>
                    </a:gs>
                  </a:gsLst>
                  <a:lin ang="9600000" scaled="0"/>
                </a:gradFill>
              </a:defRPr>
            </a:lvl4pPr>
            <a:lvl5pPr marL="914400" indent="0">
              <a:lnSpc>
                <a:spcPct val="100000"/>
              </a:lnSpc>
              <a:buNone/>
              <a:defRPr sz="4800" b="1">
                <a:gradFill>
                  <a:gsLst>
                    <a:gs pos="0">
                      <a:schemeClr val="accent5"/>
                    </a:gs>
                    <a:gs pos="90000">
                      <a:schemeClr val="accent2"/>
                    </a:gs>
                  </a:gsLst>
                  <a:lin ang="9600000" scaled="0"/>
                </a:gra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132871A2-A450-61EB-7368-98B251F15495}"/>
              </a:ext>
            </a:extLst>
          </p:cNvPr>
          <p:cNvSpPr>
            <a:spLocks noGrp="1"/>
          </p:cNvSpPr>
          <p:nvPr>
            <p:ph type="ftr" sz="quarter" idx="15"/>
          </p:nvPr>
        </p:nvSpPr>
        <p:spPr/>
        <p:txBody>
          <a:bodyPr/>
          <a:lstStyle/>
          <a:p>
            <a:r>
              <a:rPr lang="en-US" dirty="0"/>
              <a:t>Sample Footer Text</a:t>
            </a:r>
          </a:p>
        </p:txBody>
      </p:sp>
      <p:sp>
        <p:nvSpPr>
          <p:cNvPr id="13" name="Date Placeholder 12">
            <a:extLst>
              <a:ext uri="{FF2B5EF4-FFF2-40B4-BE49-F238E27FC236}">
                <a16:creationId xmlns:a16="http://schemas.microsoft.com/office/drawing/2014/main" id="{7CA33720-A04E-18B6-251B-16C80085F295}"/>
              </a:ext>
            </a:extLst>
          </p:cNvPr>
          <p:cNvSpPr>
            <a:spLocks noGrp="1"/>
          </p:cNvSpPr>
          <p:nvPr>
            <p:ph type="dt" sz="half" idx="14"/>
          </p:nvPr>
        </p:nvSpPr>
        <p:spPr/>
        <p:txBody>
          <a:bodyPr/>
          <a:lstStyle/>
          <a:p>
            <a:fld id="{6E761A50-B070-4EAD-9EB9-92E4929324E7}" type="datetime1">
              <a:rPr lang="en-US" smtClean="0"/>
              <a:t>10/4/2025</a:t>
            </a:fld>
            <a:endParaRPr lang="en-US" dirty="0"/>
          </a:p>
        </p:txBody>
      </p:sp>
      <p:sp>
        <p:nvSpPr>
          <p:cNvPr id="15" name="Slide Number Placeholder 14">
            <a:extLst>
              <a:ext uri="{FF2B5EF4-FFF2-40B4-BE49-F238E27FC236}">
                <a16:creationId xmlns:a16="http://schemas.microsoft.com/office/drawing/2014/main" id="{AC245A2E-4B49-CED7-ADDF-6624BCC88DDE}"/>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556348445"/>
      </p:ext>
    </p:extLst>
  </p:cSld>
  <p:clrMapOvr>
    <a:overrideClrMapping bg1="lt1" tx1="dk1" bg2="lt2" tx2="dk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72D5-B6AC-3F01-D0B7-E4B24906CCFA}"/>
              </a:ext>
            </a:extLst>
          </p:cNvPr>
          <p:cNvSpPr>
            <a:spLocks noGrp="1"/>
          </p:cNvSpPr>
          <p:nvPr>
            <p:ph type="title" hasCustomPrompt="1"/>
          </p:nvPr>
        </p:nvSpPr>
        <p:spPr>
          <a:xfrm>
            <a:off x="1645920" y="5203004"/>
            <a:ext cx="9052560" cy="557784"/>
          </a:xfrm>
        </p:spPr>
        <p:txBody>
          <a:bodyPr anchor="ctr">
            <a:normAutofit/>
          </a:bodyPr>
          <a:lstStyle>
            <a:lvl1pPr>
              <a:lnSpc>
                <a:spcPct val="120000"/>
              </a:lnSpc>
              <a:defRPr sz="2400" b="1">
                <a:gradFill>
                  <a:gsLst>
                    <a:gs pos="0">
                      <a:schemeClr val="accent5"/>
                    </a:gs>
                    <a:gs pos="90000">
                      <a:schemeClr val="accent2"/>
                    </a:gs>
                  </a:gsLst>
                  <a:lin ang="9600000" scaled="0"/>
                </a:gradFill>
              </a:defRPr>
            </a:lvl1pPr>
          </a:lstStyle>
          <a:p>
            <a:r>
              <a:rPr lang="en-US" dirty="0"/>
              <a:t>Quote Author</a:t>
            </a:r>
          </a:p>
        </p:txBody>
      </p:sp>
      <p:sp>
        <p:nvSpPr>
          <p:cNvPr id="7" name="Content Placeholder 6">
            <a:extLst>
              <a:ext uri="{FF2B5EF4-FFF2-40B4-BE49-F238E27FC236}">
                <a16:creationId xmlns:a16="http://schemas.microsoft.com/office/drawing/2014/main" id="{20A93000-1238-849C-EADD-03910EE27D69}"/>
              </a:ext>
            </a:extLst>
          </p:cNvPr>
          <p:cNvSpPr>
            <a:spLocks noGrp="1"/>
          </p:cNvSpPr>
          <p:nvPr>
            <p:ph sz="quarter" idx="13" hasCustomPrompt="1"/>
          </p:nvPr>
        </p:nvSpPr>
        <p:spPr>
          <a:xfrm>
            <a:off x="1499616" y="1795462"/>
            <a:ext cx="9198864" cy="2871216"/>
          </a:xfrm>
        </p:spPr>
        <p:txBody>
          <a:bodyPr anchor="ctr">
            <a:normAutofit/>
          </a:bodyPr>
          <a:lstStyle>
            <a:lvl1pPr marL="137160" indent="-137160">
              <a:lnSpc>
                <a:spcPct val="100000"/>
              </a:lnSpc>
              <a:buNone/>
              <a:defRPr sz="4400"/>
            </a:lvl1pPr>
          </a:lstStyle>
          <a:p>
            <a:pPr lvl="0"/>
            <a:r>
              <a:rPr lang="en-US" dirty="0"/>
              <a:t>Click to edit Quote</a:t>
            </a:r>
          </a:p>
        </p:txBody>
      </p:sp>
      <p:sp>
        <p:nvSpPr>
          <p:cNvPr id="3" name="Footer Placeholder 2">
            <a:extLst>
              <a:ext uri="{FF2B5EF4-FFF2-40B4-BE49-F238E27FC236}">
                <a16:creationId xmlns:a16="http://schemas.microsoft.com/office/drawing/2014/main" id="{B26C0B63-D720-7E4B-EF47-C094EDA300AC}"/>
              </a:ext>
            </a:extLst>
          </p:cNvPr>
          <p:cNvSpPr>
            <a:spLocks noGrp="1"/>
          </p:cNvSpPr>
          <p:nvPr>
            <p:ph type="ftr" sz="quarter" idx="10"/>
          </p:nvPr>
        </p:nvSpPr>
        <p:spPr/>
        <p:txBody>
          <a:bodyPr/>
          <a:lstStyle/>
          <a:p>
            <a:r>
              <a:rPr lang="en-US"/>
              <a:t>Sample Footer Text</a:t>
            </a:r>
            <a:endParaRPr lang="en-US" dirty="0"/>
          </a:p>
        </p:txBody>
      </p:sp>
      <p:sp>
        <p:nvSpPr>
          <p:cNvPr id="4" name="Date Placeholder 3">
            <a:extLst>
              <a:ext uri="{FF2B5EF4-FFF2-40B4-BE49-F238E27FC236}">
                <a16:creationId xmlns:a16="http://schemas.microsoft.com/office/drawing/2014/main" id="{B3091BBB-CF16-BAC6-4881-2B122B945B8A}"/>
              </a:ext>
            </a:extLst>
          </p:cNvPr>
          <p:cNvSpPr>
            <a:spLocks noGrp="1"/>
          </p:cNvSpPr>
          <p:nvPr>
            <p:ph type="dt" sz="half" idx="11"/>
          </p:nvPr>
        </p:nvSpPr>
        <p:spPr/>
        <p:txBody>
          <a:bodyPr/>
          <a:lstStyle/>
          <a:p>
            <a:fld id="{9A1CBA35-F376-4C5F-B8C5-4C103617FD91}" type="datetime1">
              <a:rPr lang="en-US" smtClean="0"/>
              <a:t>10/4/2025</a:t>
            </a:fld>
            <a:endParaRPr lang="en-US" dirty="0"/>
          </a:p>
        </p:txBody>
      </p:sp>
      <p:sp>
        <p:nvSpPr>
          <p:cNvPr id="5" name="Slide Number Placeholder 4">
            <a:extLst>
              <a:ext uri="{FF2B5EF4-FFF2-40B4-BE49-F238E27FC236}">
                <a16:creationId xmlns:a16="http://schemas.microsoft.com/office/drawing/2014/main" id="{318C42D5-A475-3C08-9471-C59B3A49C848}"/>
              </a:ext>
            </a:extLst>
          </p:cNvPr>
          <p:cNvSpPr>
            <a:spLocks noGrp="1"/>
          </p:cNvSpPr>
          <p:nvPr>
            <p:ph type="sldNum" sz="quarter" idx="12"/>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41048717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D93FB6C-5982-EAFA-94FA-F06EABA0EC3A}"/>
              </a:ext>
            </a:extLst>
          </p:cNvPr>
          <p:cNvSpPr/>
          <p:nvPr/>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948F732B-25DE-1819-DB0A-266B26703011}"/>
              </a:ext>
            </a:extLst>
          </p:cNvPr>
          <p:cNvGrpSpPr/>
          <p:nvPr/>
        </p:nvGrpSpPr>
        <p:grpSpPr>
          <a:xfrm>
            <a:off x="807326" y="778051"/>
            <a:ext cx="10577346" cy="5314435"/>
            <a:chOff x="807326" y="778051"/>
            <a:chExt cx="10577346" cy="5314435"/>
          </a:xfrm>
        </p:grpSpPr>
        <p:sp>
          <p:nvSpPr>
            <p:cNvPr id="9" name="Rectangle 8">
              <a:extLst>
                <a:ext uri="{FF2B5EF4-FFF2-40B4-BE49-F238E27FC236}">
                  <a16:creationId xmlns:a16="http://schemas.microsoft.com/office/drawing/2014/main" id="{70BBD41E-DAB9-A564-3A2B-295B7AE87C42}"/>
                </a:ext>
              </a:extLst>
            </p:cNvPr>
            <p:cNvSpPr/>
            <p:nvPr/>
          </p:nvSpPr>
          <p:spPr>
            <a:xfrm rot="5400000" flipH="1">
              <a:off x="3438786" y="-1853401"/>
              <a:ext cx="5314432" cy="10577340"/>
            </a:xfrm>
            <a:prstGeom prst="rect">
              <a:avLst/>
            </a:prstGeom>
            <a:gradFill>
              <a:gsLst>
                <a:gs pos="0">
                  <a:schemeClr val="accent2">
                    <a:alpha val="78000"/>
                  </a:schemeClr>
                </a:gs>
                <a:gs pos="93000">
                  <a:schemeClr val="accent5">
                    <a:alpha val="8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B54A4391-9FDD-C033-0A4D-647A73420405}"/>
                </a:ext>
              </a:extLst>
            </p:cNvPr>
            <p:cNvSpPr/>
            <p:nvPr/>
          </p:nvSpPr>
          <p:spPr>
            <a:xfrm rot="16200000" flipH="1">
              <a:off x="3445177" y="-1846407"/>
              <a:ext cx="5314435" cy="10563352"/>
            </a:xfrm>
            <a:prstGeom prst="rect">
              <a:avLst/>
            </a:prstGeom>
            <a:gradFill flip="none" rotWithShape="1">
              <a:gsLst>
                <a:gs pos="0">
                  <a:schemeClr val="accent5">
                    <a:alpha val="79000"/>
                  </a:schemeClr>
                </a:gs>
                <a:gs pos="32000">
                  <a:schemeClr val="accent5">
                    <a:alpha val="0"/>
                  </a:schemeClr>
                </a:gs>
              </a:gsLst>
              <a:lin ang="21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Rectangle 10">
              <a:extLst>
                <a:ext uri="{FF2B5EF4-FFF2-40B4-BE49-F238E27FC236}">
                  <a16:creationId xmlns:a16="http://schemas.microsoft.com/office/drawing/2014/main" id="{0290101F-E74A-5C0F-8CC5-E0B5E3DC0E24}"/>
                </a:ext>
              </a:extLst>
            </p:cNvPr>
            <p:cNvSpPr/>
            <p:nvPr/>
          </p:nvSpPr>
          <p:spPr>
            <a:xfrm rot="10800000">
              <a:off x="807326" y="778051"/>
              <a:ext cx="3333441" cy="5308369"/>
            </a:xfrm>
            <a:prstGeom prst="rect">
              <a:avLst/>
            </a:prstGeom>
            <a:gradFill>
              <a:gsLst>
                <a:gs pos="0">
                  <a:schemeClr val="accent5">
                    <a:lumMod val="75000"/>
                  </a:schemeClr>
                </a:gs>
                <a:gs pos="48000">
                  <a:schemeClr val="accent5">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338E2756-2591-1046-1B67-C9DEEDDCB82E}"/>
                </a:ext>
                <a:ext uri="{C183D7F6-B498-43B3-948B-1728B52AA6E4}">
                  <adec:decorative xmlns:adec="http://schemas.microsoft.com/office/drawing/2017/decorative" val="1"/>
                </a:ext>
              </a:extLst>
            </p:cNvPr>
            <p:cNvSpPr/>
            <p:nvPr/>
          </p:nvSpPr>
          <p:spPr>
            <a:xfrm rot="5400000" flipH="1">
              <a:off x="4205050" y="-1083744"/>
              <a:ext cx="4078718" cy="10273742"/>
            </a:xfrm>
            <a:prstGeom prst="rect">
              <a:avLst/>
            </a:prstGeom>
            <a:gradFill flip="none" rotWithShape="1">
              <a:gsLst>
                <a:gs pos="2000">
                  <a:schemeClr val="accent5">
                    <a:lumMod val="60000"/>
                    <a:lumOff val="40000"/>
                    <a:alpha val="68000"/>
                  </a:schemeClr>
                </a:gs>
                <a:gs pos="26000">
                  <a:schemeClr val="accent5">
                    <a:lumMod val="60000"/>
                    <a:lumOff val="40000"/>
                    <a:alpha val="0"/>
                  </a:schemeClr>
                </a:gs>
              </a:gsLst>
              <a:lin ang="18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0DDF72D5-B6AC-3F01-D0B7-E4B24906CCFA}"/>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bg1"/>
                </a:solidFill>
              </a:defRPr>
            </a:lvl1pPr>
          </a:lstStyle>
          <a:p>
            <a:r>
              <a:rPr lang="en-US" dirty="0"/>
              <a:t>Quote Author</a:t>
            </a:r>
          </a:p>
        </p:txBody>
      </p:sp>
      <p:sp>
        <p:nvSpPr>
          <p:cNvPr id="7" name="Content Placeholder 6">
            <a:extLst>
              <a:ext uri="{FF2B5EF4-FFF2-40B4-BE49-F238E27FC236}">
                <a16:creationId xmlns:a16="http://schemas.microsoft.com/office/drawing/2014/main" id="{20A93000-1238-849C-EADD-03910EE27D69}"/>
              </a:ext>
            </a:extLst>
          </p:cNvPr>
          <p:cNvSpPr>
            <a:spLocks noGrp="1"/>
          </p:cNvSpPr>
          <p:nvPr>
            <p:ph sz="quarter" idx="13" hasCustomPrompt="1"/>
          </p:nvPr>
        </p:nvSpPr>
        <p:spPr>
          <a:xfrm>
            <a:off x="1655064" y="1965960"/>
            <a:ext cx="8695944" cy="2331720"/>
          </a:xfrm>
        </p:spPr>
        <p:txBody>
          <a:bodyPr anchor="ctr">
            <a:normAutofit/>
          </a:bodyPr>
          <a:lstStyle>
            <a:lvl1pPr marL="137160" indent="-137160">
              <a:lnSpc>
                <a:spcPct val="100000"/>
              </a:lnSpc>
              <a:buNone/>
              <a:defRPr sz="3800">
                <a:solidFill>
                  <a:schemeClr val="bg1"/>
                </a:solidFill>
                <a:latin typeface="+mn-lt"/>
              </a:defRPr>
            </a:lvl1pPr>
          </a:lstStyle>
          <a:p>
            <a:pPr lvl="0"/>
            <a:r>
              <a:rPr lang="en-US" dirty="0"/>
              <a:t>Click to edit Quote</a:t>
            </a:r>
          </a:p>
        </p:txBody>
      </p:sp>
      <p:sp>
        <p:nvSpPr>
          <p:cNvPr id="3" name="Footer Placeholder 2">
            <a:extLst>
              <a:ext uri="{FF2B5EF4-FFF2-40B4-BE49-F238E27FC236}">
                <a16:creationId xmlns:a16="http://schemas.microsoft.com/office/drawing/2014/main" id="{B26C0B63-D720-7E4B-EF47-C094EDA300AC}"/>
              </a:ext>
            </a:extLst>
          </p:cNvPr>
          <p:cNvSpPr>
            <a:spLocks noGrp="1"/>
          </p:cNvSpPr>
          <p:nvPr>
            <p:ph type="ftr" sz="quarter" idx="10"/>
          </p:nvPr>
        </p:nvSpPr>
        <p:spPr/>
        <p:txBody>
          <a:bodyPr/>
          <a:lstStyle/>
          <a:p>
            <a:r>
              <a:rPr lang="en-US"/>
              <a:t>Sample Footer Text</a:t>
            </a:r>
            <a:endParaRPr lang="en-US" dirty="0"/>
          </a:p>
        </p:txBody>
      </p:sp>
      <p:sp>
        <p:nvSpPr>
          <p:cNvPr id="4" name="Date Placeholder 3">
            <a:extLst>
              <a:ext uri="{FF2B5EF4-FFF2-40B4-BE49-F238E27FC236}">
                <a16:creationId xmlns:a16="http://schemas.microsoft.com/office/drawing/2014/main" id="{B3091BBB-CF16-BAC6-4881-2B122B945B8A}"/>
              </a:ext>
            </a:extLst>
          </p:cNvPr>
          <p:cNvSpPr>
            <a:spLocks noGrp="1"/>
          </p:cNvSpPr>
          <p:nvPr>
            <p:ph type="dt" sz="half" idx="11"/>
          </p:nvPr>
        </p:nvSpPr>
        <p:spPr/>
        <p:txBody>
          <a:bodyPr/>
          <a:lstStyle/>
          <a:p>
            <a:fld id="{BA89D600-DCDC-4EC3-BDD3-052C2836DAF2}" type="datetime1">
              <a:rPr lang="en-US" smtClean="0"/>
              <a:t>10/4/2025</a:t>
            </a:fld>
            <a:endParaRPr lang="en-US" dirty="0"/>
          </a:p>
        </p:txBody>
      </p:sp>
      <p:sp>
        <p:nvSpPr>
          <p:cNvPr id="5" name="Slide Number Placeholder 4">
            <a:extLst>
              <a:ext uri="{FF2B5EF4-FFF2-40B4-BE49-F238E27FC236}">
                <a16:creationId xmlns:a16="http://schemas.microsoft.com/office/drawing/2014/main" id="{318C42D5-A475-3C08-9471-C59B3A49C848}"/>
              </a:ext>
            </a:extLst>
          </p:cNvPr>
          <p:cNvSpPr>
            <a:spLocks noGrp="1"/>
          </p:cNvSpPr>
          <p:nvPr>
            <p:ph type="sldNum" sz="quarter" idx="12"/>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0029395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3">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93D49479-B594-DDBA-C16A-3A98635C8A4A}"/>
              </a:ext>
              <a:ext uri="{C183D7F6-B498-43B3-948B-1728B52AA6E4}">
                <adec:decorative xmlns:adec="http://schemas.microsoft.com/office/drawing/2017/decorative" val="1"/>
              </a:ext>
            </a:extLst>
          </p:cNvPr>
          <p:cNvGrpSpPr/>
          <p:nvPr/>
        </p:nvGrpSpPr>
        <p:grpSpPr>
          <a:xfrm>
            <a:off x="12068638" y="0"/>
            <a:ext cx="123362" cy="6858000"/>
            <a:chOff x="12068638" y="0"/>
            <a:chExt cx="123362" cy="6858000"/>
          </a:xfrm>
        </p:grpSpPr>
        <p:sp>
          <p:nvSpPr>
            <p:cNvPr id="14" name="Rectangle 13">
              <a:extLst>
                <a:ext uri="{FF2B5EF4-FFF2-40B4-BE49-F238E27FC236}">
                  <a16:creationId xmlns:a16="http://schemas.microsoft.com/office/drawing/2014/main" id="{0E065CA7-C91C-8C4F-CD30-E6DB950A620B}"/>
                </a:ext>
              </a:extLst>
            </p:cNvPr>
            <p:cNvSpPr/>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DCDB482-1274-EA4E-11EA-FDB308F1540E}"/>
                </a:ext>
              </a:extLst>
            </p:cNvPr>
            <p:cNvSpPr/>
            <p:nvPr/>
          </p:nvSpPr>
          <p:spPr>
            <a:xfrm>
              <a:off x="12068638" y="3527553"/>
              <a:ext cx="123362" cy="3330447"/>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8FAEF3D1-EB50-234E-F0C0-5C4E6FB69937}"/>
              </a:ext>
              <a:ext uri="{C183D7F6-B498-43B3-948B-1728B52AA6E4}">
                <adec:decorative xmlns:adec="http://schemas.microsoft.com/office/drawing/2017/decorative" val="1"/>
              </a:ext>
            </a:extLst>
          </p:cNvPr>
          <p:cNvGrpSpPr/>
          <p:nvPr/>
        </p:nvGrpSpPr>
        <p:grpSpPr>
          <a:xfrm rot="10800000">
            <a:off x="-1091" y="0"/>
            <a:ext cx="12188952" cy="123363"/>
            <a:chOff x="-5025" y="6737718"/>
            <a:chExt cx="12207200" cy="123363"/>
          </a:xfrm>
        </p:grpSpPr>
        <p:sp>
          <p:nvSpPr>
            <p:cNvPr id="17" name="Rectangle 16">
              <a:extLst>
                <a:ext uri="{FF2B5EF4-FFF2-40B4-BE49-F238E27FC236}">
                  <a16:creationId xmlns:a16="http://schemas.microsoft.com/office/drawing/2014/main" id="{5B35CE4F-16F9-575C-78CA-4F076F0C3D1F}"/>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D59711A-5559-82B6-B156-35D79618FF56}"/>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0DDF72D5-B6AC-3F01-D0B7-E4B24906CCFA}"/>
              </a:ext>
            </a:extLst>
          </p:cNvPr>
          <p:cNvSpPr>
            <a:spLocks noGrp="1"/>
          </p:cNvSpPr>
          <p:nvPr>
            <p:ph type="title" hasCustomPrompt="1"/>
          </p:nvPr>
        </p:nvSpPr>
        <p:spPr>
          <a:xfrm>
            <a:off x="1379836" y="5192776"/>
            <a:ext cx="8494776" cy="621792"/>
          </a:xfrm>
        </p:spPr>
        <p:txBody>
          <a:bodyPr anchor="ctr">
            <a:normAutofit/>
          </a:bodyPr>
          <a:lstStyle>
            <a:lvl1pPr>
              <a:lnSpc>
                <a:spcPct val="120000"/>
              </a:lnSpc>
              <a:defRPr sz="1800" b="1">
                <a:gradFill>
                  <a:gsLst>
                    <a:gs pos="0">
                      <a:schemeClr val="accent2"/>
                    </a:gs>
                    <a:gs pos="90000">
                      <a:schemeClr val="accent5"/>
                    </a:gs>
                  </a:gsLst>
                  <a:lin ang="9600000" scaled="0"/>
                </a:gradFill>
              </a:defRPr>
            </a:lvl1pPr>
          </a:lstStyle>
          <a:p>
            <a:r>
              <a:rPr lang="en-US" dirty="0"/>
              <a:t>Quote Author</a:t>
            </a:r>
          </a:p>
        </p:txBody>
      </p:sp>
      <p:sp>
        <p:nvSpPr>
          <p:cNvPr id="7" name="Content Placeholder 6">
            <a:extLst>
              <a:ext uri="{FF2B5EF4-FFF2-40B4-BE49-F238E27FC236}">
                <a16:creationId xmlns:a16="http://schemas.microsoft.com/office/drawing/2014/main" id="{20A93000-1238-849C-EADD-03910EE27D69}"/>
              </a:ext>
            </a:extLst>
          </p:cNvPr>
          <p:cNvSpPr>
            <a:spLocks noGrp="1"/>
          </p:cNvSpPr>
          <p:nvPr>
            <p:ph sz="quarter" idx="13" hasCustomPrompt="1"/>
          </p:nvPr>
        </p:nvSpPr>
        <p:spPr>
          <a:xfrm>
            <a:off x="1233532" y="1792224"/>
            <a:ext cx="8641080" cy="2871216"/>
          </a:xfrm>
        </p:spPr>
        <p:txBody>
          <a:bodyPr anchor="ctr">
            <a:normAutofit/>
          </a:bodyPr>
          <a:lstStyle>
            <a:lvl1pPr marL="137160" indent="-137160">
              <a:lnSpc>
                <a:spcPct val="100000"/>
              </a:lnSpc>
              <a:buNone/>
              <a:defRPr sz="3600">
                <a:gradFill>
                  <a:gsLst>
                    <a:gs pos="0">
                      <a:schemeClr val="accent2"/>
                    </a:gs>
                    <a:gs pos="90000">
                      <a:schemeClr val="accent5"/>
                    </a:gs>
                  </a:gsLst>
                  <a:lin ang="9600000" scaled="0"/>
                </a:gradFill>
              </a:defRPr>
            </a:lvl1pPr>
          </a:lstStyle>
          <a:p>
            <a:pPr lvl="0"/>
            <a:r>
              <a:rPr lang="en-US" dirty="0"/>
              <a:t>Click to edit Quote</a:t>
            </a:r>
          </a:p>
        </p:txBody>
      </p:sp>
      <p:sp>
        <p:nvSpPr>
          <p:cNvPr id="3" name="Footer Placeholder 2">
            <a:extLst>
              <a:ext uri="{FF2B5EF4-FFF2-40B4-BE49-F238E27FC236}">
                <a16:creationId xmlns:a16="http://schemas.microsoft.com/office/drawing/2014/main" id="{B26C0B63-D720-7E4B-EF47-C094EDA300AC}"/>
              </a:ext>
            </a:extLst>
          </p:cNvPr>
          <p:cNvSpPr>
            <a:spLocks noGrp="1"/>
          </p:cNvSpPr>
          <p:nvPr>
            <p:ph type="ftr" sz="quarter" idx="10"/>
          </p:nvPr>
        </p:nvSpPr>
        <p:spPr/>
        <p:txBody>
          <a:bodyPr/>
          <a:lstStyle/>
          <a:p>
            <a:r>
              <a:rPr lang="en-US"/>
              <a:t>Sample Footer Text</a:t>
            </a:r>
            <a:endParaRPr lang="en-US" dirty="0"/>
          </a:p>
        </p:txBody>
      </p:sp>
      <p:sp>
        <p:nvSpPr>
          <p:cNvPr id="4" name="Date Placeholder 3">
            <a:extLst>
              <a:ext uri="{FF2B5EF4-FFF2-40B4-BE49-F238E27FC236}">
                <a16:creationId xmlns:a16="http://schemas.microsoft.com/office/drawing/2014/main" id="{B3091BBB-CF16-BAC6-4881-2B122B945B8A}"/>
              </a:ext>
            </a:extLst>
          </p:cNvPr>
          <p:cNvSpPr>
            <a:spLocks noGrp="1"/>
          </p:cNvSpPr>
          <p:nvPr>
            <p:ph type="dt" sz="half" idx="11"/>
          </p:nvPr>
        </p:nvSpPr>
        <p:spPr/>
        <p:txBody>
          <a:bodyPr/>
          <a:lstStyle/>
          <a:p>
            <a:fld id="{3ADB2DB3-0A08-4E5B-8BB6-A488CF1C042F}" type="datetime1">
              <a:rPr lang="en-US" smtClean="0"/>
              <a:t>10/4/2025</a:t>
            </a:fld>
            <a:endParaRPr lang="en-US" dirty="0"/>
          </a:p>
        </p:txBody>
      </p:sp>
      <p:sp>
        <p:nvSpPr>
          <p:cNvPr id="5" name="Slide Number Placeholder 4">
            <a:extLst>
              <a:ext uri="{FF2B5EF4-FFF2-40B4-BE49-F238E27FC236}">
                <a16:creationId xmlns:a16="http://schemas.microsoft.com/office/drawing/2014/main" id="{318C42D5-A475-3C08-9471-C59B3A49C848}"/>
              </a:ext>
            </a:extLst>
          </p:cNvPr>
          <p:cNvSpPr>
            <a:spLocks noGrp="1"/>
          </p:cNvSpPr>
          <p:nvPr>
            <p:ph type="sldNum" sz="quarter" idx="12"/>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6193043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0B646A9-91B4-D2CF-8B72-68E668219C00}"/>
              </a:ext>
            </a:extLst>
          </p:cNvPr>
          <p:cNvSpPr/>
          <p:nvPr/>
        </p:nvSpPr>
        <p:spPr>
          <a:xfrm rot="5400000" flipH="1">
            <a:off x="5175902" y="-5175894"/>
            <a:ext cx="1855397" cy="12207199"/>
          </a:xfrm>
          <a:prstGeom prst="rect">
            <a:avLst/>
          </a:prstGeom>
          <a:gradFill>
            <a:gsLst>
              <a:gs pos="0">
                <a:schemeClr val="accent5"/>
              </a:gs>
              <a:gs pos="90000">
                <a:schemeClr val="accent2"/>
              </a:gs>
            </a:gsLst>
            <a:lin ang="9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02920"/>
            <a:ext cx="10954512" cy="1197864"/>
          </a:xfrm>
        </p:spPr>
        <p:txBody>
          <a:bodyPr/>
          <a:lstStyle>
            <a:lvl1pPr>
              <a:defRPr>
                <a:solidFill>
                  <a:schemeClr val="bg1"/>
                </a:solidFill>
              </a:defRPr>
            </a:lvl1p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612648" y="2133600"/>
            <a:ext cx="5166360" cy="41849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400800" y="2128115"/>
            <a:ext cx="5166360" cy="419038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92A082C-5D4A-4A20-87E3-9906B5F3BAF4}"/>
              </a:ext>
            </a:extLst>
          </p:cNvPr>
          <p:cNvSpPr>
            <a:spLocks noGrp="1"/>
          </p:cNvSpPr>
          <p:nvPr>
            <p:ph type="ftr" sz="quarter" idx="16"/>
          </p:nvPr>
        </p:nvSpPr>
        <p:spPr/>
        <p:txBody>
          <a:bodyPr/>
          <a:lstStyle/>
          <a:p>
            <a:pPr algn="l"/>
            <a:r>
              <a:rPr lang="en-US"/>
              <a:t>Sample Footer Text</a:t>
            </a:r>
            <a:endParaRPr lang="en-US" dirty="0"/>
          </a:p>
        </p:txBody>
      </p:sp>
      <p:sp>
        <p:nvSpPr>
          <p:cNvPr id="3" name="Date Placeholder 2">
            <a:extLst>
              <a:ext uri="{FF2B5EF4-FFF2-40B4-BE49-F238E27FC236}">
                <a16:creationId xmlns:a16="http://schemas.microsoft.com/office/drawing/2014/main" id="{EC2184DE-1D38-B3AE-D560-557B3726B547}"/>
              </a:ext>
            </a:extLst>
          </p:cNvPr>
          <p:cNvSpPr>
            <a:spLocks noGrp="1"/>
          </p:cNvSpPr>
          <p:nvPr>
            <p:ph type="dt" sz="half" idx="15"/>
          </p:nvPr>
        </p:nvSpPr>
        <p:spPr/>
        <p:txBody>
          <a:bodyPr/>
          <a:lstStyle/>
          <a:p>
            <a:fld id="{7A329DD1-6F17-4170-B2B1-1A76C32D62A1}" type="datetime1">
              <a:rPr lang="en-US" smtClean="0"/>
              <a:t>10/4/2025</a:t>
            </a:fld>
            <a:endParaRPr lang="en-US" dirty="0"/>
          </a:p>
        </p:txBody>
      </p:sp>
      <p:sp>
        <p:nvSpPr>
          <p:cNvPr id="8" name="Slide Number Placeholder 7">
            <a:extLst>
              <a:ext uri="{FF2B5EF4-FFF2-40B4-BE49-F238E27FC236}">
                <a16:creationId xmlns:a16="http://schemas.microsoft.com/office/drawing/2014/main" id="{AD66BE47-AC20-1061-07AD-89A41D02F482}"/>
              </a:ext>
            </a:extLst>
          </p:cNvPr>
          <p:cNvSpPr>
            <a:spLocks noGrp="1"/>
          </p:cNvSpPr>
          <p:nvPr>
            <p:ph type="sldNum" sz="quarter" idx="17"/>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9619526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704A21-3725-4536-B210-EAED58DE1544}"/>
              </a:ext>
            </a:extLst>
          </p:cNvPr>
          <p:cNvSpPr/>
          <p:nvPr/>
        </p:nvSpPr>
        <p:spPr>
          <a:xfrm rot="5400000" flipH="1">
            <a:off x="5175902" y="-5175894"/>
            <a:ext cx="1855397" cy="12207199"/>
          </a:xfrm>
          <a:prstGeom prst="rect">
            <a:avLst/>
          </a:prstGeom>
          <a:gradFill>
            <a:gsLst>
              <a:gs pos="0">
                <a:schemeClr val="accent5"/>
              </a:gs>
              <a:gs pos="90000">
                <a:schemeClr val="accent2"/>
              </a:gs>
            </a:gsLst>
            <a:lin ang="9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12648" y="502920"/>
            <a:ext cx="10953750" cy="1197864"/>
          </a:xfrm>
        </p:spPr>
        <p:txBody>
          <a:bodyPr/>
          <a:lstStyle>
            <a:lvl1pPr>
              <a:defRPr>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12648" y="2128111"/>
            <a:ext cx="5166360" cy="484632"/>
          </a:xfrm>
        </p:spPr>
        <p:txBody>
          <a:bodyPr anchor="b">
            <a:normAutofit/>
          </a:bodyPr>
          <a:lstStyle>
            <a:lvl1pPr marL="0" indent="0">
              <a:lnSpc>
                <a:spcPct val="90000"/>
              </a:lnSpc>
              <a:buNone/>
              <a:defRPr sz="24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612648" y="2722893"/>
            <a:ext cx="5166360" cy="359561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400800" y="2128109"/>
            <a:ext cx="5166360" cy="484633"/>
          </a:xfrm>
        </p:spPr>
        <p:txBody>
          <a:bodyPr anchor="b">
            <a:normAutofit/>
          </a:bodyPr>
          <a:lstStyle>
            <a:lvl1pPr marL="0" indent="0">
              <a:lnSpc>
                <a:spcPct val="90000"/>
              </a:lnSpc>
              <a:buNone/>
              <a:defRPr sz="24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400038" y="2722893"/>
            <a:ext cx="5166360" cy="359561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80669AB3-1083-59C6-B9F8-A35C0D406617}"/>
              </a:ext>
            </a:extLst>
          </p:cNvPr>
          <p:cNvSpPr>
            <a:spLocks noGrp="1"/>
          </p:cNvSpPr>
          <p:nvPr>
            <p:ph type="ftr" sz="quarter" idx="16"/>
          </p:nvPr>
        </p:nvSpPr>
        <p:spPr/>
        <p:txBody>
          <a:bodyPr/>
          <a:lstStyle/>
          <a:p>
            <a:pPr algn="l"/>
            <a:r>
              <a:rPr lang="en-US"/>
              <a:t>Sample Footer Text</a:t>
            </a:r>
            <a:endParaRPr lang="en-US" dirty="0"/>
          </a:p>
        </p:txBody>
      </p:sp>
      <p:sp>
        <p:nvSpPr>
          <p:cNvPr id="4" name="Date Placeholder 3">
            <a:extLst>
              <a:ext uri="{FF2B5EF4-FFF2-40B4-BE49-F238E27FC236}">
                <a16:creationId xmlns:a16="http://schemas.microsoft.com/office/drawing/2014/main" id="{88D0645D-C128-9FF0-2E8B-D2E3E34687DA}"/>
              </a:ext>
            </a:extLst>
          </p:cNvPr>
          <p:cNvSpPr>
            <a:spLocks noGrp="1"/>
          </p:cNvSpPr>
          <p:nvPr>
            <p:ph type="dt" sz="half" idx="15"/>
          </p:nvPr>
        </p:nvSpPr>
        <p:spPr/>
        <p:txBody>
          <a:bodyPr/>
          <a:lstStyle/>
          <a:p>
            <a:fld id="{BA7E6053-DA33-4DC9-86BB-0E52E5EB5B56}" type="datetime1">
              <a:rPr lang="en-US" smtClean="0"/>
              <a:t>10/4/2025</a:t>
            </a:fld>
            <a:endParaRPr lang="en-US" dirty="0"/>
          </a:p>
        </p:txBody>
      </p:sp>
      <p:sp>
        <p:nvSpPr>
          <p:cNvPr id="10" name="Slide Number Placeholder 9">
            <a:extLst>
              <a:ext uri="{FF2B5EF4-FFF2-40B4-BE49-F238E27FC236}">
                <a16:creationId xmlns:a16="http://schemas.microsoft.com/office/drawing/2014/main" id="{CC6DDA88-C058-DDD5-F19B-8B5E7B86C681}"/>
              </a:ext>
            </a:extLst>
          </p:cNvPr>
          <p:cNvSpPr>
            <a:spLocks noGrp="1"/>
          </p:cNvSpPr>
          <p:nvPr>
            <p:ph type="sldNum" sz="quarter" idx="17"/>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03204759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nchor="t"/>
          <a:lstStyle/>
          <a:p>
            <a:r>
              <a:rPr lang="en-US" dirty="0"/>
              <a:t>Click to edit Master title style</a:t>
            </a:r>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7C72CE4D-D83F-44D4-ACB0-A88A6B9DB4F7}" type="datetime1">
              <a:rPr lang="en-US" smtClean="0"/>
              <a:t>10/4/2025</a:t>
            </a:fld>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513173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A62F981-1EE1-49F5-B605-4EA23F0307AC}" type="datetime1">
              <a:rPr lang="en-US" smtClean="0"/>
              <a:t>10/4/2025</a:t>
            </a:fld>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9567943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36BE0305-2234-39DE-EC35-B6881018EC31}"/>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12" name="Rectangle 11">
              <a:extLst>
                <a:ext uri="{FF2B5EF4-FFF2-40B4-BE49-F238E27FC236}">
                  <a16:creationId xmlns:a16="http://schemas.microsoft.com/office/drawing/2014/main" id="{BEBF17BE-BA15-771A-79F4-91B4C5C752FB}"/>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79ADE0D-3A86-F364-6B2A-F373A75E29AE}"/>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612648" y="502920"/>
            <a:ext cx="3595634" cy="1808201"/>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612648" y="2311121"/>
            <a:ext cx="3309608" cy="3993263"/>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283299" y="502920"/>
            <a:ext cx="6283861" cy="5803262"/>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B0B6493B-A447-4205-AC2D-AE2DEDAE4E3B}" type="datetime1">
              <a:rPr lang="en-US" smtClean="0"/>
              <a:t>10/4/2025</a:t>
            </a:fld>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8192952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D02923E9-478C-95DE-C678-A683A36F5388}"/>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21" name="Rectangle 20">
              <a:extLst>
                <a:ext uri="{FF2B5EF4-FFF2-40B4-BE49-F238E27FC236}">
                  <a16:creationId xmlns:a16="http://schemas.microsoft.com/office/drawing/2014/main" id="{43DD8A0F-EB40-1201-2A23-685958AC5DF6}"/>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B912E4F-3FBB-39E4-2EA2-BA0D8858A74D}"/>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612648" y="502920"/>
            <a:ext cx="3713996" cy="2247200"/>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12648"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4" name="Footer Placeholder 23">
            <a:extLst>
              <a:ext uri="{FF2B5EF4-FFF2-40B4-BE49-F238E27FC236}">
                <a16:creationId xmlns:a16="http://schemas.microsoft.com/office/drawing/2014/main" id="{861F92C4-9651-789C-0B22-E6343EE25C7A}"/>
              </a:ext>
            </a:extLst>
          </p:cNvPr>
          <p:cNvSpPr>
            <a:spLocks noGrp="1"/>
          </p:cNvSpPr>
          <p:nvPr>
            <p:ph type="ftr" sz="quarter" idx="15"/>
          </p:nvPr>
        </p:nvSpPr>
        <p:spPr/>
        <p:txBody>
          <a:bodyPr/>
          <a:lstStyle/>
          <a:p>
            <a:r>
              <a:rPr lang="en-US"/>
              <a:t>Sample Footer Text</a:t>
            </a:r>
            <a:endParaRPr lang="en-US" dirty="0"/>
          </a:p>
        </p:txBody>
      </p:sp>
      <p:sp>
        <p:nvSpPr>
          <p:cNvPr id="8" name="Picture Placeholder 7">
            <a:extLst>
              <a:ext uri="{FF2B5EF4-FFF2-40B4-BE49-F238E27FC236}">
                <a16:creationId xmlns:a16="http://schemas.microsoft.com/office/drawing/2014/main" id="{6CCD178F-4127-FE67-2F5D-0F1CE7884398}"/>
              </a:ext>
            </a:extLst>
          </p:cNvPr>
          <p:cNvSpPr>
            <a:spLocks noGrp="1"/>
          </p:cNvSpPr>
          <p:nvPr>
            <p:ph type="pic" sz="quarter" idx="13" hasCustomPrompt="1"/>
          </p:nvPr>
        </p:nvSpPr>
        <p:spPr>
          <a:xfrm>
            <a:off x="5153978" y="342016"/>
            <a:ext cx="6413182" cy="5976487"/>
          </a:xfrm>
          <a:blipFill>
            <a:blip r:embed="rId2">
              <a:alphaModFix amt="60000"/>
            </a:blip>
            <a:stretch>
              <a:fillRect/>
            </a:stretch>
          </a:blipFill>
        </p:spPr>
        <p:txBody>
          <a:bodyPr/>
          <a:lstStyle>
            <a:lvl1pPr marL="0" indent="0">
              <a:buNone/>
              <a:defRPr/>
            </a:lvl1pPr>
          </a:lstStyle>
          <a:p>
            <a:r>
              <a:rPr lang="en-US" dirty="0"/>
              <a:t>.</a:t>
            </a:r>
          </a:p>
        </p:txBody>
      </p:sp>
      <p:sp>
        <p:nvSpPr>
          <p:cNvPr id="23" name="Date Placeholder 22">
            <a:extLst>
              <a:ext uri="{FF2B5EF4-FFF2-40B4-BE49-F238E27FC236}">
                <a16:creationId xmlns:a16="http://schemas.microsoft.com/office/drawing/2014/main" id="{8ACB14E1-4D3B-B55C-4791-64F774AC361F}"/>
              </a:ext>
            </a:extLst>
          </p:cNvPr>
          <p:cNvSpPr>
            <a:spLocks noGrp="1"/>
          </p:cNvSpPr>
          <p:nvPr>
            <p:ph type="dt" sz="half" idx="14"/>
          </p:nvPr>
        </p:nvSpPr>
        <p:spPr/>
        <p:txBody>
          <a:bodyPr/>
          <a:lstStyle/>
          <a:p>
            <a:fld id="{1F9A354F-9C13-4261-9BA4-DD76051C2429}" type="datetime1">
              <a:rPr lang="en-US" smtClean="0"/>
              <a:t>10/4/2025</a:t>
            </a:fld>
            <a:endParaRPr lang="en-US" dirty="0"/>
          </a:p>
        </p:txBody>
      </p:sp>
      <p:sp>
        <p:nvSpPr>
          <p:cNvPr id="25" name="Slide Number Placeholder 24">
            <a:extLst>
              <a:ext uri="{FF2B5EF4-FFF2-40B4-BE49-F238E27FC236}">
                <a16:creationId xmlns:a16="http://schemas.microsoft.com/office/drawing/2014/main" id="{E55DAD34-8521-F119-F985-ABFBDD340032}"/>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837294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EAB82C7-4740-BEAB-85E9-C816E1CDC453}"/>
              </a:ext>
              <a:ext uri="{C183D7F6-B498-43B3-948B-1728B52AA6E4}">
                <adec:decorative xmlns:adec="http://schemas.microsoft.com/office/drawing/2017/decorative" val="1"/>
              </a:ext>
            </a:extLst>
          </p:cNvPr>
          <p:cNvGrpSpPr/>
          <p:nvPr/>
        </p:nvGrpSpPr>
        <p:grpSpPr>
          <a:xfrm rot="10800000">
            <a:off x="0" y="4492680"/>
            <a:ext cx="12207200" cy="123363"/>
            <a:chOff x="-5025" y="6737718"/>
            <a:chExt cx="12207200" cy="123363"/>
          </a:xfrm>
        </p:grpSpPr>
        <p:sp>
          <p:nvSpPr>
            <p:cNvPr id="5" name="Rectangle 4">
              <a:extLst>
                <a:ext uri="{FF2B5EF4-FFF2-40B4-BE49-F238E27FC236}">
                  <a16:creationId xmlns:a16="http://schemas.microsoft.com/office/drawing/2014/main" id="{0B7E10D0-EE9E-6432-2C4D-0324DE19518E}"/>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63B4BE8-5DA5-6F2B-0DB6-7901D4547F64}"/>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22732" y="4965192"/>
            <a:ext cx="11146536" cy="786384"/>
          </a:xfrm>
        </p:spPr>
        <p:txBody>
          <a:bodyPr anchor="b">
            <a:normAutofit/>
          </a:bodyPr>
          <a:lstStyle>
            <a:lvl1pPr algn="ctr">
              <a:defRPr sz="360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143000" y="5806440"/>
            <a:ext cx="9902952" cy="576072"/>
          </a:xfrm>
        </p:spPr>
        <p:txBody>
          <a:bodyPr anchor="t">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Picture Placeholder 8">
            <a:extLst>
              <a:ext uri="{FF2B5EF4-FFF2-40B4-BE49-F238E27FC236}">
                <a16:creationId xmlns:a16="http://schemas.microsoft.com/office/drawing/2014/main" id="{37C87932-7DAB-7F93-5E51-7AEEA5AC7FEA}"/>
              </a:ext>
            </a:extLst>
          </p:cNvPr>
          <p:cNvSpPr>
            <a:spLocks noGrp="1"/>
          </p:cNvSpPr>
          <p:nvPr>
            <p:ph type="pic" sz="quarter" idx="13" hasCustomPrompt="1"/>
          </p:nvPr>
        </p:nvSpPr>
        <p:spPr>
          <a:xfrm>
            <a:off x="0" y="0"/>
            <a:ext cx="12188952" cy="4492679"/>
          </a:xfrm>
          <a:blipFill>
            <a:blip r:embed="rId2">
              <a:alphaModFix amt="70000"/>
            </a:blip>
            <a:stretch>
              <a:fillRect/>
            </a:stretch>
          </a:blipFill>
        </p:spPr>
        <p:txBody>
          <a:bodyPr/>
          <a:lstStyle>
            <a:lvl1pPr marL="0" indent="0">
              <a:buNone/>
              <a:defRPr/>
            </a:lvl1pPr>
          </a:lstStyle>
          <a:p>
            <a:r>
              <a:rPr lang="en-US" dirty="0"/>
              <a:t>.</a:t>
            </a:r>
          </a:p>
        </p:txBody>
      </p:sp>
      <p:sp>
        <p:nvSpPr>
          <p:cNvPr id="8" name="Footer Placeholder 7">
            <a:extLst>
              <a:ext uri="{FF2B5EF4-FFF2-40B4-BE49-F238E27FC236}">
                <a16:creationId xmlns:a16="http://schemas.microsoft.com/office/drawing/2014/main" id="{E972D5EE-6935-237E-C4A2-C61261249F33}"/>
              </a:ext>
            </a:extLst>
          </p:cNvPr>
          <p:cNvSpPr>
            <a:spLocks noGrp="1"/>
          </p:cNvSpPr>
          <p:nvPr>
            <p:ph type="ftr" sz="quarter" idx="15"/>
          </p:nvPr>
        </p:nvSpPr>
        <p:spPr/>
        <p:txBody>
          <a:bodyPr/>
          <a:lstStyle/>
          <a:p>
            <a:r>
              <a:rPr lang="en-US"/>
              <a:t>Sample Footer Text</a:t>
            </a:r>
            <a:endParaRPr lang="en-US" dirty="0"/>
          </a:p>
        </p:txBody>
      </p:sp>
      <p:sp>
        <p:nvSpPr>
          <p:cNvPr id="7" name="Date Placeholder 6">
            <a:extLst>
              <a:ext uri="{FF2B5EF4-FFF2-40B4-BE49-F238E27FC236}">
                <a16:creationId xmlns:a16="http://schemas.microsoft.com/office/drawing/2014/main" id="{0F001462-21CF-5988-0554-7DB1C494B04E}"/>
              </a:ext>
            </a:extLst>
          </p:cNvPr>
          <p:cNvSpPr>
            <a:spLocks noGrp="1"/>
          </p:cNvSpPr>
          <p:nvPr>
            <p:ph type="dt" sz="half" idx="14"/>
          </p:nvPr>
        </p:nvSpPr>
        <p:spPr/>
        <p:txBody>
          <a:bodyPr/>
          <a:lstStyle/>
          <a:p>
            <a:fld id="{2602ACF4-9E47-4D03-8EA6-1CE7E20F9165}" type="datetime1">
              <a:rPr lang="en-US" smtClean="0"/>
              <a:t>10/4/2025</a:t>
            </a:fld>
            <a:endParaRPr lang="en-US" dirty="0"/>
          </a:p>
        </p:txBody>
      </p:sp>
      <p:sp>
        <p:nvSpPr>
          <p:cNvPr id="13" name="Slide Number Placeholder 12">
            <a:extLst>
              <a:ext uri="{FF2B5EF4-FFF2-40B4-BE49-F238E27FC236}">
                <a16:creationId xmlns:a16="http://schemas.microsoft.com/office/drawing/2014/main" id="{C81CEA4D-A8A1-D4D2-8F28-C83469372446}"/>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735444313"/>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1"/>
      </p:bgRef>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F0AE463B-60C7-F01E-97F6-1486FB41D222}"/>
              </a:ext>
              <a:ext uri="{C183D7F6-B498-43B3-948B-1728B52AA6E4}">
                <adec:decorative xmlns:adec="http://schemas.microsoft.com/office/drawing/2017/decorative" val="1"/>
              </a:ext>
            </a:extLst>
          </p:cNvPr>
          <p:cNvGrpSpPr/>
          <p:nvPr/>
        </p:nvGrpSpPr>
        <p:grpSpPr>
          <a:xfrm rot="10800000">
            <a:off x="0" y="6743026"/>
            <a:ext cx="12207200" cy="123363"/>
            <a:chOff x="-5025" y="6737718"/>
            <a:chExt cx="12207200" cy="123363"/>
          </a:xfrm>
        </p:grpSpPr>
        <p:sp>
          <p:nvSpPr>
            <p:cNvPr id="7" name="Rectangle 6">
              <a:extLst>
                <a:ext uri="{FF2B5EF4-FFF2-40B4-BE49-F238E27FC236}">
                  <a16:creationId xmlns:a16="http://schemas.microsoft.com/office/drawing/2014/main" id="{EF94E48A-D751-8593-5D71-0683866A2404}"/>
                </a:ext>
              </a:extLst>
            </p:cNvPr>
            <p:cNvSpPr/>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55092F9-8C9B-4865-CB0E-EFD550A28ED3}"/>
                </a:ext>
              </a:extLst>
            </p:cNvPr>
            <p:cNvSpPr/>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40080"/>
            <a:ext cx="10890373" cy="1463040"/>
          </a:xfrm>
        </p:spPr>
        <p:txBody>
          <a:bodyPr anchor="t">
            <a:normAutofit/>
          </a:bodyPr>
          <a:lstStyle>
            <a:lvl1pPr>
              <a:defRPr sz="6000">
                <a:gradFill>
                  <a:gsLst>
                    <a:gs pos="0">
                      <a:schemeClr val="accent2"/>
                    </a:gs>
                    <a:gs pos="100000">
                      <a:schemeClr val="accent5"/>
                    </a:gs>
                  </a:gsLst>
                  <a:lin ang="4200000" scaled="0"/>
                </a:gra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612648" y="3483864"/>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67F5585-231E-4B46-143C-086AE5C56D2F}"/>
              </a:ext>
            </a:extLst>
          </p:cNvPr>
          <p:cNvSpPr>
            <a:spLocks noGrp="1"/>
          </p:cNvSpPr>
          <p:nvPr>
            <p:ph type="ftr" sz="quarter" idx="15"/>
          </p:nvPr>
        </p:nvSpPr>
        <p:spPr/>
        <p:txBody>
          <a:bodyPr/>
          <a:lstStyle/>
          <a:p>
            <a:r>
              <a:rPr lang="en-US"/>
              <a:t>Sample Footer Text</a:t>
            </a:r>
            <a:endParaRPr lang="en-US" dirty="0"/>
          </a:p>
        </p:txBody>
      </p:sp>
      <p:sp>
        <p:nvSpPr>
          <p:cNvPr id="4" name="Date Placeholder 3">
            <a:extLst>
              <a:ext uri="{FF2B5EF4-FFF2-40B4-BE49-F238E27FC236}">
                <a16:creationId xmlns:a16="http://schemas.microsoft.com/office/drawing/2014/main" id="{5C52CF0D-DCF6-2401-8AD6-ED12BCF0D0F7}"/>
              </a:ext>
            </a:extLst>
          </p:cNvPr>
          <p:cNvSpPr>
            <a:spLocks noGrp="1"/>
          </p:cNvSpPr>
          <p:nvPr>
            <p:ph type="dt" sz="half" idx="14"/>
          </p:nvPr>
        </p:nvSpPr>
        <p:spPr/>
        <p:txBody>
          <a:bodyPr/>
          <a:lstStyle/>
          <a:p>
            <a:fld id="{D3A9CD26-23FE-488A-AF3B-5DDE99301C10}" type="datetime1">
              <a:rPr lang="en-US" smtClean="0"/>
              <a:t>10/4/2025</a:t>
            </a:fld>
            <a:endParaRPr lang="en-US" dirty="0"/>
          </a:p>
        </p:txBody>
      </p:sp>
      <p:sp>
        <p:nvSpPr>
          <p:cNvPr id="6" name="Slide Number Placeholder 5">
            <a:extLst>
              <a:ext uri="{FF2B5EF4-FFF2-40B4-BE49-F238E27FC236}">
                <a16:creationId xmlns:a16="http://schemas.microsoft.com/office/drawing/2014/main" id="{90CE8D9E-59BD-DBC5-F43C-8A6A21AE2F10}"/>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755441101"/>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1627318"/>
            <a:ext cx="8430768" cy="1842020"/>
          </a:xfrm>
        </p:spPr>
        <p:txBody>
          <a:bodyPr anchor="b">
            <a:normAutofit/>
          </a:bodyPr>
          <a:lstStyle>
            <a:lvl1pPr>
              <a:defRPr sz="6000">
                <a:gradFill>
                  <a:gsLst>
                    <a:gs pos="0">
                      <a:schemeClr val="accent2"/>
                    </a:gs>
                    <a:gs pos="100000">
                      <a:schemeClr val="accent5"/>
                    </a:gs>
                  </a:gsLst>
                  <a:lin ang="4200000" scaled="0"/>
                </a:gradFill>
              </a:defRPr>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612648" y="3622673"/>
            <a:ext cx="8430768" cy="1609344"/>
          </a:xfrm>
        </p:spPr>
        <p:txBody>
          <a:bodyPr vert="horz" lIns="91440" tIns="45720" rIns="91440" bIns="45720" rtlCol="0">
            <a:normAutofit/>
          </a:bodyPr>
          <a:lstStyle>
            <a:lvl1pPr marL="0" indent="0">
              <a:buNone/>
              <a:defRPr lang="en-US" sz="2200" dirty="0"/>
            </a:lvl1pPr>
            <a:lvl2pPr marL="228600" indent="0">
              <a:buNone/>
              <a:defRPr lang="en-US" sz="1800" dirty="0"/>
            </a:lvl2pPr>
            <a:lvl3pPr marL="457200" indent="0">
              <a:buNone/>
              <a:defRPr lang="en-US" sz="1600" dirty="0"/>
            </a:lvl3pPr>
            <a:lvl4pPr marL="685800" indent="0">
              <a:buNone/>
              <a:defRPr lang="en-US" sz="1400" dirty="0"/>
            </a:lvl4pPr>
            <a:lvl5pPr marL="914400" indent="0">
              <a:buNone/>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F664FAF8-D2CD-617D-EEE4-AFE7E979984A}"/>
              </a:ext>
            </a:extLst>
          </p:cNvPr>
          <p:cNvSpPr>
            <a:spLocks noGrp="1"/>
          </p:cNvSpPr>
          <p:nvPr>
            <p:ph type="ftr" sz="quarter" idx="16"/>
          </p:nvPr>
        </p:nvSpPr>
        <p:spPr/>
        <p:txBody>
          <a:bodyPr/>
          <a:lstStyle/>
          <a:p>
            <a:pPr algn="l"/>
            <a:r>
              <a:rPr lang="en-US" dirty="0"/>
              <a:t>Sample Footer Text</a:t>
            </a:r>
          </a:p>
        </p:txBody>
      </p:sp>
      <p:sp>
        <p:nvSpPr>
          <p:cNvPr id="3" name="Date Placeholder 2">
            <a:extLst>
              <a:ext uri="{FF2B5EF4-FFF2-40B4-BE49-F238E27FC236}">
                <a16:creationId xmlns:a16="http://schemas.microsoft.com/office/drawing/2014/main" id="{7CAECC89-C65D-CAD6-3F7F-24F67D81DCF1}"/>
              </a:ext>
            </a:extLst>
          </p:cNvPr>
          <p:cNvSpPr>
            <a:spLocks noGrp="1"/>
          </p:cNvSpPr>
          <p:nvPr>
            <p:ph type="dt" sz="half" idx="15"/>
          </p:nvPr>
        </p:nvSpPr>
        <p:spPr/>
        <p:txBody>
          <a:bodyPr/>
          <a:lstStyle/>
          <a:p>
            <a:fld id="{CC67263D-2536-4E2E-A4D6-BA89E45F00B0}" type="datetime1">
              <a:rPr lang="en-US" smtClean="0"/>
              <a:t>10/4/2025</a:t>
            </a:fld>
            <a:endParaRPr lang="en-US" dirty="0"/>
          </a:p>
        </p:txBody>
      </p:sp>
      <p:sp>
        <p:nvSpPr>
          <p:cNvPr id="9" name="Slide Number Placeholder 8">
            <a:extLst>
              <a:ext uri="{FF2B5EF4-FFF2-40B4-BE49-F238E27FC236}">
                <a16:creationId xmlns:a16="http://schemas.microsoft.com/office/drawing/2014/main" id="{B0DB779D-8A81-935C-F850-6C0DCAD5E6D1}"/>
              </a:ext>
            </a:extLst>
          </p:cNvPr>
          <p:cNvSpPr>
            <a:spLocks noGrp="1"/>
          </p:cNvSpPr>
          <p:nvPr>
            <p:ph type="sldNum" sz="quarter" idx="17"/>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29166441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FABB9A-1B5B-9306-B7B9-58E4E5E4EE0D}"/>
              </a:ext>
            </a:extLst>
          </p:cNvPr>
          <p:cNvSpPr/>
          <p:nvPr/>
        </p:nvSpPr>
        <p:spPr>
          <a:xfrm>
            <a:off x="0" y="0"/>
            <a:ext cx="12192000" cy="6858000"/>
          </a:xfrm>
          <a:prstGeom prst="rect">
            <a:avLst/>
          </a:prstGeom>
          <a:solidFill>
            <a:schemeClr val="bg2"/>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1F155489-796B-CDF9-06C2-583941E589F7}"/>
              </a:ext>
            </a:extLst>
          </p:cNvPr>
          <p:cNvGrpSpPr/>
          <p:nvPr/>
        </p:nvGrpSpPr>
        <p:grpSpPr>
          <a:xfrm>
            <a:off x="0" y="0"/>
            <a:ext cx="12192000" cy="6867144"/>
            <a:chOff x="0" y="-7622"/>
            <a:chExt cx="12192000" cy="6894986"/>
          </a:xfrm>
        </p:grpSpPr>
        <p:sp>
          <p:nvSpPr>
            <p:cNvPr id="8" name="Rectangle 7">
              <a:extLst>
                <a:ext uri="{FF2B5EF4-FFF2-40B4-BE49-F238E27FC236}">
                  <a16:creationId xmlns:a16="http://schemas.microsoft.com/office/drawing/2014/main" id="{4F31A197-F740-DCA2-902E-29B890C31486}"/>
                </a:ext>
                <a:ext uri="{C183D7F6-B498-43B3-948B-1728B52AA6E4}">
                  <adec:decorative xmlns:adec="http://schemas.microsoft.com/office/drawing/2017/decorative" val="1"/>
                </a:ext>
              </a:extLst>
            </p:cNvPr>
            <p:cNvSpPr/>
            <p:nvPr/>
          </p:nvSpPr>
          <p:spPr>
            <a:xfrm rot="10800000">
              <a:off x="0" y="-7621"/>
              <a:ext cx="12192000" cy="6887364"/>
            </a:xfrm>
            <a:prstGeom prst="rect">
              <a:avLst/>
            </a:prstGeom>
            <a:gradFill>
              <a:gsLst>
                <a:gs pos="8000">
                  <a:schemeClr val="accent5"/>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a:extLst>
                <a:ext uri="{FF2B5EF4-FFF2-40B4-BE49-F238E27FC236}">
                  <a16:creationId xmlns:a16="http://schemas.microsoft.com/office/drawing/2014/main" id="{35C02513-E6E5-DFFD-29B1-02BE448BAD59}"/>
                </a:ext>
                <a:ext uri="{C183D7F6-B498-43B3-948B-1728B52AA6E4}">
                  <adec:decorative xmlns:adec="http://schemas.microsoft.com/office/drawing/2017/decorative" val="1"/>
                </a:ext>
              </a:extLst>
            </p:cNvPr>
            <p:cNvSpPr/>
            <p:nvPr/>
          </p:nvSpPr>
          <p:spPr>
            <a:xfrm>
              <a:off x="399" y="0"/>
              <a:ext cx="8216919" cy="6887364"/>
            </a:xfrm>
            <a:prstGeom prst="rect">
              <a:avLst/>
            </a:prstGeom>
            <a:gradFill flip="none" rotWithShape="1">
              <a:gsLst>
                <a:gs pos="0">
                  <a:schemeClr val="accent5">
                    <a:lumMod val="75000"/>
                    <a:alpha val="79000"/>
                  </a:schemeClr>
                </a:gs>
                <a:gs pos="40000">
                  <a:schemeClr val="accent5">
                    <a:lumMod val="60000"/>
                    <a:lumOff val="40000"/>
                    <a:alpha val="0"/>
                  </a:schemeClr>
                </a:gs>
              </a:gsLst>
              <a:lin ang="19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a:extLst>
                <a:ext uri="{FF2B5EF4-FFF2-40B4-BE49-F238E27FC236}">
                  <a16:creationId xmlns:a16="http://schemas.microsoft.com/office/drawing/2014/main" id="{6FE184C5-789F-C980-F425-AF26045C8F03}"/>
                </a:ext>
                <a:ext uri="{C183D7F6-B498-43B3-948B-1728B52AA6E4}">
                  <adec:decorative xmlns:adec="http://schemas.microsoft.com/office/drawing/2017/decorative" val="1"/>
                </a:ext>
              </a:extLst>
            </p:cNvPr>
            <p:cNvSpPr/>
            <p:nvPr/>
          </p:nvSpPr>
          <p:spPr>
            <a:xfrm>
              <a:off x="3739978" y="-7622"/>
              <a:ext cx="8451623" cy="6887367"/>
            </a:xfrm>
            <a:prstGeom prst="rect">
              <a:avLst/>
            </a:prstGeom>
            <a:gradFill>
              <a:gsLst>
                <a:gs pos="0">
                  <a:schemeClr val="accent5">
                    <a:lumMod val="75000"/>
                    <a:alpha val="67000"/>
                  </a:schemeClr>
                </a:gs>
                <a:gs pos="60000">
                  <a:schemeClr val="accent5">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a:extLst>
                <a:ext uri="{FF2B5EF4-FFF2-40B4-BE49-F238E27FC236}">
                  <a16:creationId xmlns:a16="http://schemas.microsoft.com/office/drawing/2014/main" id="{BE6801FB-115C-F074-E428-F4A4A588BCE7}"/>
                </a:ext>
                <a:ext uri="{C183D7F6-B498-43B3-948B-1728B52AA6E4}">
                  <adec:decorative xmlns:adec="http://schemas.microsoft.com/office/drawing/2017/decorative" val="1"/>
                </a:ext>
              </a:extLst>
            </p:cNvPr>
            <p:cNvSpPr/>
            <p:nvPr/>
          </p:nvSpPr>
          <p:spPr>
            <a:xfrm rot="10800000">
              <a:off x="9127281" y="7060"/>
              <a:ext cx="3064320" cy="6872683"/>
            </a:xfrm>
            <a:prstGeom prst="rect">
              <a:avLst/>
            </a:prstGeom>
            <a:gradFill flip="none" rotWithShape="1">
              <a:gsLst>
                <a:gs pos="0">
                  <a:schemeClr val="accent2">
                    <a:alpha val="88000"/>
                  </a:schemeClr>
                </a:gs>
                <a:gs pos="56000">
                  <a:schemeClr val="accent2">
                    <a:alpha val="0"/>
                  </a:schemeClr>
                </a:gs>
              </a:gsLst>
              <a:lin ang="1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solidFill>
                  <a:srgbClr val="FFFFFF"/>
                </a:solidFill>
              </a:endParaRPr>
            </a:p>
          </p:txBody>
        </p:sp>
      </p:gr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86584" y="1371600"/>
            <a:ext cx="7498080" cy="2386584"/>
          </a:xfrm>
        </p:spPr>
        <p:txBody>
          <a:bodyPr anchor="b" anchorCtr="0">
            <a:normAutofit/>
          </a:bodyPr>
          <a:lstStyle>
            <a:lvl1pPr algn="ctr">
              <a:defRPr sz="40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86584" y="3877056"/>
            <a:ext cx="7498080" cy="1655064"/>
          </a:xfrm>
        </p:spPr>
        <p:txBody>
          <a:bodyPr anchor="t">
            <a:normAutofit/>
          </a:bodyPr>
          <a:lstStyle>
            <a:lvl1pPr marL="0" indent="0" algn="ctr">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B2B0F5B7-78E6-2702-0F8C-122F4D21C908}"/>
              </a:ext>
            </a:extLst>
          </p:cNvPr>
          <p:cNvSpPr>
            <a:spLocks noGrp="1"/>
          </p:cNvSpPr>
          <p:nvPr>
            <p:ph type="ftr" sz="quarter" idx="11"/>
          </p:nvPr>
        </p:nvSpPr>
        <p:spPr/>
        <p:txBody>
          <a:bodyPr/>
          <a:lstStyle>
            <a:lvl1pPr>
              <a:defRPr>
                <a:solidFill>
                  <a:schemeClr val="bg1"/>
                </a:solidFill>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1F96BEF7-236A-87FA-F0D9-F4515D8135D3}"/>
              </a:ext>
            </a:extLst>
          </p:cNvPr>
          <p:cNvSpPr>
            <a:spLocks noGrp="1"/>
          </p:cNvSpPr>
          <p:nvPr>
            <p:ph type="dt" sz="half" idx="10"/>
          </p:nvPr>
        </p:nvSpPr>
        <p:spPr/>
        <p:txBody>
          <a:bodyPr/>
          <a:lstStyle>
            <a:lvl1pPr>
              <a:defRPr>
                <a:solidFill>
                  <a:schemeClr val="bg1"/>
                </a:solidFill>
              </a:defRPr>
            </a:lvl1pPr>
          </a:lstStyle>
          <a:p>
            <a:fld id="{3A82B809-8BB3-463C-8B5E-28962B4654D8}" type="datetime1">
              <a:rPr lang="en-US" smtClean="0"/>
              <a:t>10/4/2025</a:t>
            </a:fld>
            <a:endParaRPr lang="en-US" dirty="0"/>
          </a:p>
        </p:txBody>
      </p:sp>
      <p:sp>
        <p:nvSpPr>
          <p:cNvPr id="6" name="Slide Number Placeholder 5">
            <a:extLst>
              <a:ext uri="{FF2B5EF4-FFF2-40B4-BE49-F238E27FC236}">
                <a16:creationId xmlns:a16="http://schemas.microsoft.com/office/drawing/2014/main" id="{4929C8F0-DE20-1DBB-6A42-CBFFAE15D7E6}"/>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363101705"/>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8" y="429768"/>
            <a:ext cx="9336024" cy="3776472"/>
          </a:xfrm>
        </p:spPr>
        <p:txBody>
          <a:bodyPr vert="horz" lIns="91440" tIns="45720" rIns="91440" bIns="45720" rtlCol="0" anchor="t">
            <a:normAutofit/>
          </a:bodyPr>
          <a:lstStyle>
            <a:lvl1pPr>
              <a:defRPr lang="en-US" sz="8000" dirty="0">
                <a:gradFill>
                  <a:gsLst>
                    <a:gs pos="0">
                      <a:schemeClr val="accent5"/>
                    </a:gs>
                    <a:gs pos="100000">
                      <a:schemeClr val="accent2"/>
                    </a:gs>
                  </a:gsLst>
                  <a:lin ang="6000000" scaled="0"/>
                </a:gra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8" y="4663440"/>
            <a:ext cx="6903720" cy="1344168"/>
          </a:xfrm>
        </p:spPr>
        <p:txBody>
          <a:bodyPr vert="horz" lIns="91440" tIns="45720" rIns="91440" bIns="45720" rtlCol="0" anchor="ctr">
            <a:normAutofit/>
          </a:bodyPr>
          <a:lstStyle>
            <a:lvl1pPr marL="0" indent="0">
              <a:buNone/>
              <a:defRPr lang="en-US" sz="2000" dirty="0"/>
            </a:lvl1pPr>
          </a:lstStyle>
          <a:p>
            <a:pPr lvl="0"/>
            <a:r>
              <a:rPr lang="en-US" dirty="0"/>
              <a:t>Click to edit Master subtitle style</a:t>
            </a:r>
          </a:p>
        </p:txBody>
      </p:sp>
      <p:sp>
        <p:nvSpPr>
          <p:cNvPr id="5" name="Footer Placeholder 4">
            <a:extLst>
              <a:ext uri="{FF2B5EF4-FFF2-40B4-BE49-F238E27FC236}">
                <a16:creationId xmlns:a16="http://schemas.microsoft.com/office/drawing/2014/main" id="{50AAE0C5-AA7D-C4A0-BB09-3D328C8523AC}"/>
              </a:ext>
            </a:extLst>
          </p:cNvPr>
          <p:cNvSpPr>
            <a:spLocks noGrp="1"/>
          </p:cNvSpPr>
          <p:nvPr>
            <p:ph type="ftr" sz="quarter" idx="11"/>
          </p:nvPr>
        </p:nvSpPr>
        <p:spPr/>
        <p:txBody>
          <a:bodyPr/>
          <a:lstStyle/>
          <a:p>
            <a:r>
              <a:rPr lang="en-US" dirty="0"/>
              <a:t>Sample Footer Text</a:t>
            </a:r>
          </a:p>
        </p:txBody>
      </p:sp>
      <p:sp>
        <p:nvSpPr>
          <p:cNvPr id="4" name="Date Placeholder 3">
            <a:extLst>
              <a:ext uri="{FF2B5EF4-FFF2-40B4-BE49-F238E27FC236}">
                <a16:creationId xmlns:a16="http://schemas.microsoft.com/office/drawing/2014/main" id="{F8454691-E40E-1B02-C9B2-FD70013E0175}"/>
              </a:ext>
            </a:extLst>
          </p:cNvPr>
          <p:cNvSpPr>
            <a:spLocks noGrp="1"/>
          </p:cNvSpPr>
          <p:nvPr>
            <p:ph type="dt" sz="half" idx="10"/>
          </p:nvPr>
        </p:nvSpPr>
        <p:spPr/>
        <p:txBody>
          <a:bodyPr/>
          <a:lstStyle/>
          <a:p>
            <a:fld id="{2DB8F537-5E0E-4697-8198-FDF0E53F372F}" type="datetime1">
              <a:rPr lang="en-US" smtClean="0"/>
              <a:t>10/4/2025</a:t>
            </a:fld>
            <a:endParaRPr lang="en-US" dirty="0"/>
          </a:p>
        </p:txBody>
      </p:sp>
      <p:sp>
        <p:nvSpPr>
          <p:cNvPr id="6" name="Slide Number Placeholder 5">
            <a:extLst>
              <a:ext uri="{FF2B5EF4-FFF2-40B4-BE49-F238E27FC236}">
                <a16:creationId xmlns:a16="http://schemas.microsoft.com/office/drawing/2014/main" id="{8D766BF4-6BB2-066C-5243-2D5CF17BA496}"/>
              </a:ext>
            </a:extLst>
          </p:cNvPr>
          <p:cNvSpPr>
            <a:spLocks noGrp="1"/>
          </p:cNvSpPr>
          <p:nvPr>
            <p:ph type="sldNum" sz="quarter" idx="12"/>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070250303"/>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9FFFB07-15C3-5030-73A7-6D0EBC2FB180}"/>
              </a:ext>
            </a:extLst>
          </p:cNvPr>
          <p:cNvSpPr/>
          <p:nvPr/>
        </p:nvSpPr>
        <p:spPr>
          <a:xfrm>
            <a:off x="0" y="0"/>
            <a:ext cx="12192000" cy="6858000"/>
          </a:xfrm>
          <a:prstGeom prst="rect">
            <a:avLst/>
          </a:prstGeom>
          <a:solidFill>
            <a:schemeClr val="bg2"/>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FFC67F9-A48C-BB0E-03C5-9C32A6BB8C5D}"/>
              </a:ext>
            </a:extLst>
          </p:cNvPr>
          <p:cNvSpPr/>
          <p:nvPr/>
        </p:nvSpPr>
        <p:spPr>
          <a:xfrm rot="16200000" flipH="1">
            <a:off x="2666999" y="-2667000"/>
            <a:ext cx="6857999" cy="12192002"/>
          </a:xfrm>
          <a:prstGeom prst="rect">
            <a:avLst/>
          </a:prstGeom>
          <a:gradFill>
            <a:gsLst>
              <a:gs pos="0">
                <a:schemeClr val="accent2"/>
              </a:gs>
              <a:gs pos="94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8A2436E8-8599-9171-B0E5-3A3CED0AE2C4}"/>
              </a:ext>
            </a:extLst>
          </p:cNvPr>
          <p:cNvSpPr/>
          <p:nvPr/>
        </p:nvSpPr>
        <p:spPr>
          <a:xfrm rot="5400000" flipH="1">
            <a:off x="2719785" y="-1537266"/>
            <a:ext cx="5669226" cy="11108800"/>
          </a:xfrm>
          <a:prstGeom prst="rect">
            <a:avLst/>
          </a:prstGeom>
          <a:gradFill flip="none" rotWithShape="1">
            <a:gsLst>
              <a:gs pos="0">
                <a:schemeClr val="accent5">
                  <a:lumMod val="75000"/>
                  <a:alpha val="90000"/>
                </a:schemeClr>
              </a:gs>
              <a:gs pos="39000">
                <a:schemeClr val="accent5">
                  <a:lumMod val="60000"/>
                  <a:lumOff val="40000"/>
                  <a:alpha val="0"/>
                </a:schemeClr>
              </a:gs>
            </a:gsLst>
            <a:lin ang="21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a:extLst>
              <a:ext uri="{FF2B5EF4-FFF2-40B4-BE49-F238E27FC236}">
                <a16:creationId xmlns:a16="http://schemas.microsoft.com/office/drawing/2014/main" id="{9D052CAB-57CB-D9A8-5BBE-F7898C5ECEE0}"/>
              </a:ext>
              <a:ext uri="{C183D7F6-B498-43B3-948B-1728B52AA6E4}">
                <adec:decorative xmlns:adec="http://schemas.microsoft.com/office/drawing/2017/decorative" val="1"/>
              </a:ext>
            </a:extLst>
          </p:cNvPr>
          <p:cNvSpPr/>
          <p:nvPr/>
        </p:nvSpPr>
        <p:spPr>
          <a:xfrm rot="16200000" flipH="1">
            <a:off x="-648303" y="636301"/>
            <a:ext cx="6870003" cy="5573396"/>
          </a:xfrm>
          <a:prstGeom prst="rect">
            <a:avLst/>
          </a:prstGeom>
          <a:gradFill flip="none" rotWithShape="1">
            <a:gsLst>
              <a:gs pos="2000">
                <a:schemeClr val="accent2">
                  <a:lumMod val="75000"/>
                </a:schemeClr>
              </a:gs>
              <a:gs pos="37000">
                <a:schemeClr val="accent2">
                  <a:alpha val="0"/>
                </a:schemeClr>
              </a:gs>
            </a:gsLst>
            <a:lin ang="36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solidFill>
                <a:srgbClr val="FFFFFF"/>
              </a:solidFill>
            </a:endParaRPr>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8" y="429768"/>
            <a:ext cx="9336024" cy="3776472"/>
          </a:xfrm>
        </p:spPr>
        <p:txBody>
          <a:bodyPr vert="horz" lIns="91440" tIns="45720" rIns="91440" bIns="45720" rtlCol="0" anchor="t">
            <a:normAutofit/>
          </a:bodyPr>
          <a:lstStyle>
            <a:lvl1pPr>
              <a:defRPr lang="en-US" sz="8000" dirty="0">
                <a:solidFill>
                  <a:schemeClr val="bg1"/>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8" y="4663440"/>
            <a:ext cx="6903720" cy="1344168"/>
          </a:xfrm>
        </p:spPr>
        <p:txBody>
          <a:bodyPr vert="horz" lIns="91440" tIns="45720" rIns="91440" bIns="45720" rtlCol="0" anchor="ctr">
            <a:normAutofit/>
          </a:bodyPr>
          <a:lstStyle>
            <a:lvl1pPr marL="0" indent="0">
              <a:buNone/>
              <a:defRPr lang="en-US" sz="2000" dirty="0">
                <a:solidFill>
                  <a:schemeClr val="bg1"/>
                </a:solidFill>
              </a:defRPr>
            </a:lvl1pPr>
          </a:lstStyle>
          <a:p>
            <a:pPr lvl="0"/>
            <a:r>
              <a:rPr lang="en-US" dirty="0"/>
              <a:t>Click to edit Master subtitle style</a:t>
            </a:r>
          </a:p>
        </p:txBody>
      </p:sp>
      <p:sp>
        <p:nvSpPr>
          <p:cNvPr id="12" name="Footer Placeholder 11">
            <a:extLst>
              <a:ext uri="{FF2B5EF4-FFF2-40B4-BE49-F238E27FC236}">
                <a16:creationId xmlns:a16="http://schemas.microsoft.com/office/drawing/2014/main" id="{1EF90BDF-2A3B-8AD7-6EE4-11ED28664F7A}"/>
              </a:ext>
            </a:extLst>
          </p:cNvPr>
          <p:cNvSpPr>
            <a:spLocks noGrp="1"/>
          </p:cNvSpPr>
          <p:nvPr>
            <p:ph type="ftr" sz="quarter" idx="11"/>
          </p:nvPr>
        </p:nvSpPr>
        <p:spPr/>
        <p:txBody>
          <a:bodyPr/>
          <a:lstStyle>
            <a:lvl1pPr>
              <a:defRPr>
                <a:solidFill>
                  <a:schemeClr val="bg1"/>
                </a:solidFill>
              </a:defRPr>
            </a:lvl1pPr>
          </a:lstStyle>
          <a:p>
            <a:r>
              <a:rPr lang="en-US"/>
              <a:t>Sample Footer Text</a:t>
            </a:r>
            <a:endParaRPr lang="en-US" dirty="0"/>
          </a:p>
        </p:txBody>
      </p:sp>
      <p:sp>
        <p:nvSpPr>
          <p:cNvPr id="11" name="Date Placeholder 10">
            <a:extLst>
              <a:ext uri="{FF2B5EF4-FFF2-40B4-BE49-F238E27FC236}">
                <a16:creationId xmlns:a16="http://schemas.microsoft.com/office/drawing/2014/main" id="{81B66C1B-A1AD-A2BC-11D8-9AEA5E834AAC}"/>
              </a:ext>
            </a:extLst>
          </p:cNvPr>
          <p:cNvSpPr>
            <a:spLocks noGrp="1"/>
          </p:cNvSpPr>
          <p:nvPr>
            <p:ph type="dt" sz="half" idx="10"/>
          </p:nvPr>
        </p:nvSpPr>
        <p:spPr/>
        <p:txBody>
          <a:bodyPr/>
          <a:lstStyle>
            <a:lvl1pPr>
              <a:defRPr>
                <a:solidFill>
                  <a:schemeClr val="bg1"/>
                </a:solidFill>
              </a:defRPr>
            </a:lvl1pPr>
          </a:lstStyle>
          <a:p>
            <a:fld id="{1D4E7D34-A495-4E23-B1D1-F5D651D22AFE}" type="datetime1">
              <a:rPr lang="en-US" smtClean="0"/>
              <a:t>10/4/2025</a:t>
            </a:fld>
            <a:endParaRPr lang="en-US" dirty="0"/>
          </a:p>
        </p:txBody>
      </p:sp>
      <p:sp>
        <p:nvSpPr>
          <p:cNvPr id="13" name="Slide Number Placeholder 12">
            <a:extLst>
              <a:ext uri="{FF2B5EF4-FFF2-40B4-BE49-F238E27FC236}">
                <a16:creationId xmlns:a16="http://schemas.microsoft.com/office/drawing/2014/main" id="{9A384A4A-7C42-E7AC-02FD-B65B61D21490}"/>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79806729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612647" y="2093976"/>
            <a:ext cx="7271895" cy="4178808"/>
          </a:xfrm>
        </p:spPr>
        <p:txBody>
          <a:bodyPr vert="horz" lIns="91440" tIns="45720" rIns="91440" bIns="45720" rtlCol="0" anchor="b">
            <a:normAutofit/>
          </a:bodyPr>
          <a:lstStyle>
            <a:lvl1pPr>
              <a:defRPr lang="en-US" sz="7200" dirty="0">
                <a:gradFill>
                  <a:gsLst>
                    <a:gs pos="0">
                      <a:schemeClr val="accent5"/>
                    </a:gs>
                    <a:gs pos="100000">
                      <a:schemeClr val="accent2"/>
                    </a:gs>
                  </a:gsLst>
                  <a:lin ang="6000000" scaled="0"/>
                </a:gradFill>
              </a:defRPr>
            </a:lvl1pPr>
          </a:lstStyle>
          <a:p>
            <a:pPr lvl="0"/>
            <a:r>
              <a:rPr lang="en-US" dirty="0"/>
              <a:t>Click to edit Master title style</a:t>
            </a:r>
          </a:p>
        </p:txBody>
      </p:sp>
      <p:sp>
        <p:nvSpPr>
          <p:cNvPr id="5" name="Footer Placeholder 4">
            <a:extLst>
              <a:ext uri="{FF2B5EF4-FFF2-40B4-BE49-F238E27FC236}">
                <a16:creationId xmlns:a16="http://schemas.microsoft.com/office/drawing/2014/main" id="{028F8ECD-BC5C-69B8-45CB-D6C697E807BB}"/>
              </a:ext>
            </a:extLst>
          </p:cNvPr>
          <p:cNvSpPr>
            <a:spLocks noGrp="1"/>
          </p:cNvSpPr>
          <p:nvPr>
            <p:ph type="ftr" sz="quarter" idx="11"/>
          </p:nvPr>
        </p:nvSpPr>
        <p:spPr/>
        <p:txBody>
          <a:bodyPr/>
          <a:lstStyle/>
          <a:p>
            <a:pPr algn="l"/>
            <a:r>
              <a:rPr lang="en-US" dirty="0"/>
              <a:t>Sample Footer Text</a:t>
            </a:r>
          </a:p>
        </p:txBody>
      </p:sp>
      <p:sp>
        <p:nvSpPr>
          <p:cNvPr id="4" name="Date Placeholder 3">
            <a:extLst>
              <a:ext uri="{FF2B5EF4-FFF2-40B4-BE49-F238E27FC236}">
                <a16:creationId xmlns:a16="http://schemas.microsoft.com/office/drawing/2014/main" id="{57F97286-C615-453F-E284-B5C22987E2C1}"/>
              </a:ext>
            </a:extLst>
          </p:cNvPr>
          <p:cNvSpPr>
            <a:spLocks noGrp="1"/>
          </p:cNvSpPr>
          <p:nvPr>
            <p:ph type="dt" sz="half" idx="10"/>
          </p:nvPr>
        </p:nvSpPr>
        <p:spPr/>
        <p:txBody>
          <a:bodyPr/>
          <a:lstStyle/>
          <a:p>
            <a:fld id="{85976A96-D1F6-4A74-B023-FDE16753EDD7}" type="datetime1">
              <a:rPr lang="en-US" smtClean="0"/>
              <a:t>10/4/2025</a:t>
            </a:fld>
            <a:endParaRPr lang="en-US" dirty="0"/>
          </a:p>
        </p:txBody>
      </p:sp>
      <p:sp>
        <p:nvSpPr>
          <p:cNvPr id="6" name="Slide Number Placeholder 5">
            <a:extLst>
              <a:ext uri="{FF2B5EF4-FFF2-40B4-BE49-F238E27FC236}">
                <a16:creationId xmlns:a16="http://schemas.microsoft.com/office/drawing/2014/main" id="{96A721B8-1357-D164-0082-D2B50441B990}"/>
              </a:ext>
            </a:extLst>
          </p:cNvPr>
          <p:cNvSpPr>
            <a:spLocks noGrp="1"/>
          </p:cNvSpPr>
          <p:nvPr>
            <p:ph type="sldNum" sz="quarter" idx="12"/>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24177172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02920"/>
            <a:ext cx="10954512" cy="119786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8" y="1801368"/>
            <a:ext cx="10954512" cy="448056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612648" y="6318504"/>
            <a:ext cx="4096512" cy="365760"/>
          </a:xfrm>
          <a:prstGeom prst="rect">
            <a:avLst/>
          </a:prstGeom>
        </p:spPr>
        <p:txBody>
          <a:bodyPr vert="horz" lIns="91440" tIns="45720" rIns="91440" bIns="45720" rtlCol="0" anchor="ctr"/>
          <a:lstStyle>
            <a:lvl1pPr algn="l">
              <a:defRPr sz="850">
                <a:solidFill>
                  <a:schemeClr val="tx1"/>
                </a:solidFill>
              </a:defRPr>
            </a:lvl1pPr>
          </a:lstStyle>
          <a:p>
            <a:r>
              <a:rPr lang="en-US" dirty="0"/>
              <a:t>Sample Footer Text</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8430768" y="6318504"/>
            <a:ext cx="3136392" cy="365760"/>
          </a:xfrm>
          <a:prstGeom prst="rect">
            <a:avLst/>
          </a:prstGeom>
        </p:spPr>
        <p:txBody>
          <a:bodyPr vert="horz" lIns="91440" tIns="45720" rIns="91440" bIns="45720" rtlCol="0" anchor="ctr"/>
          <a:lstStyle>
            <a:lvl1pPr algn="r">
              <a:defRPr sz="850">
                <a:solidFill>
                  <a:schemeClr val="tx1"/>
                </a:solidFill>
              </a:defRPr>
            </a:lvl1pPr>
          </a:lstStyle>
          <a:p>
            <a:fld id="{FD1C4689-B28D-4D3C-8B05-9ABB967E2A3E}" type="datetime1">
              <a:rPr lang="en-US" smtClean="0"/>
              <a:t>10/4/2025</a:t>
            </a:fld>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84864" y="6318504"/>
            <a:ext cx="493776" cy="365760"/>
          </a:xfrm>
          <a:prstGeom prst="rect">
            <a:avLst/>
          </a:prstGeom>
        </p:spPr>
        <p:txBody>
          <a:bodyPr vert="horz" lIns="91440" tIns="45720" rIns="91440" bIns="45720" rtlCol="0" anchor="ctr"/>
          <a:lstStyle>
            <a:lvl1pPr algn="r">
              <a:defRPr sz="850">
                <a:solidFill>
                  <a:schemeClr val="tx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196347326"/>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 id="2147483822" r:id="rId18"/>
    <p:sldLayoutId id="2147483823" r:id="rId19"/>
    <p:sldLayoutId id="2147483824" r:id="rId20"/>
    <p:sldLayoutId id="2147483825" r:id="rId21"/>
    <p:sldLayoutId id="2147483826" r:id="rId22"/>
    <p:sldLayoutId id="2147483827" r:id="rId23"/>
    <p:sldLayoutId id="2147483828" r:id="rId24"/>
    <p:sldLayoutId id="2147483829" r:id="rId25"/>
    <p:sldLayoutId id="2147483830" r:id="rId26"/>
    <p:sldLayoutId id="2147483831" r:id="rId27"/>
    <p:sldLayoutId id="2147483832" r:id="rId28"/>
    <p:sldLayoutId id="2147483833" r:id="rId29"/>
    <p:sldLayoutId id="2147483834" r:id="rId30"/>
    <p:sldLayoutId id="2147483835" r:id="rId31"/>
    <p:sldLayoutId id="2147483836" r:id="rId32"/>
    <p:sldLayoutId id="2147483837" r:id="rId33"/>
    <p:sldLayoutId id="2147483838" r:id="rId34"/>
    <p:sldLayoutId id="2147483839" r:id="rId35"/>
    <p:sldLayoutId id="2147483840" r:id="rId36"/>
    <p:sldLayoutId id="2147483841" r:id="rId37"/>
    <p:sldLayoutId id="2147483842" r:id="rId38"/>
    <p:sldLayoutId id="2147483843" r:id="rId39"/>
    <p:sldLayoutId id="2147483844" r:id="rId40"/>
    <p:sldLayoutId id="2147483845" r:id="rId41"/>
    <p:sldLayoutId id="2147483846" r:id="rId42"/>
    <p:sldLayoutId id="2147483847" r:id="rId43"/>
    <p:sldLayoutId id="2147483848" r:id="rId44"/>
    <p:sldLayoutId id="2147483849" r:id="rId45"/>
    <p:sldLayoutId id="2147483850" r:id="rId46"/>
    <p:sldLayoutId id="2147483851" r:id="rId47"/>
    <p:sldLayoutId id="2147483852" r:id="rId48"/>
    <p:sldLayoutId id="2147483853" r:id="rId49"/>
    <p:sldLayoutId id="2147483854" r:id="rId50"/>
    <p:sldLayoutId id="2147483855"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vridar.org/2011/04/01/strengthening-april-deconicks-case-that-johns-gospel-opposed-vision-mystics-and-another-word-for-john-knowing-mark/" TargetMode="External"/><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hyperlink" Target="https://creativecommons.org/licenses/by/3.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vridar.org/2011/04/01/strengthening-april-deconicks-case-that-johns-gospel-opposed-vision-mystics-and-another-word-for-john-knowing-mark/" TargetMode="External"/><Relationship Id="rId2" Type="http://schemas.openxmlformats.org/officeDocument/2006/relationships/image" Target="../media/image11.jpg"/><Relationship Id="rId1" Type="http://schemas.openxmlformats.org/officeDocument/2006/relationships/slideLayout" Target="../slideLayouts/slideLayout3.xml"/><Relationship Id="rId4" Type="http://schemas.openxmlformats.org/officeDocument/2006/relationships/hyperlink" Target="https://creativecommons.org/licenses/by/3.0/"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A16D-86BE-829F-B464-09B9738FEA3E}"/>
              </a:ext>
            </a:extLst>
          </p:cNvPr>
          <p:cNvSpPr>
            <a:spLocks noGrp="1"/>
          </p:cNvSpPr>
          <p:nvPr>
            <p:ph type="ctrTitle"/>
          </p:nvPr>
        </p:nvSpPr>
        <p:spPr>
          <a:xfrm>
            <a:off x="612648" y="1565752"/>
            <a:ext cx="5852160" cy="1890679"/>
          </a:xfrm>
        </p:spPr>
        <p:txBody>
          <a:bodyPr anchor="t">
            <a:normAutofit fontScale="90000"/>
          </a:bodyPr>
          <a:lstStyle/>
          <a:p>
            <a:pPr algn="ctr"/>
            <a:r>
              <a:rPr lang="en-US" b="1" dirty="0"/>
              <a:t> </a:t>
            </a:r>
            <a:r>
              <a:rPr lang="en-US" sz="8000" b="1" dirty="0"/>
              <a:t>A Great Faith</a:t>
            </a:r>
            <a:br>
              <a:rPr lang="en-US" dirty="0"/>
            </a:br>
            <a:r>
              <a:rPr lang="en-US" sz="4400" dirty="0"/>
              <a:t>(Luke 7:1-10; Matt. 8:5-13)</a:t>
            </a:r>
            <a:br>
              <a:rPr lang="en-US" dirty="0"/>
            </a:br>
            <a:endParaRPr lang="en-US" dirty="0"/>
          </a:p>
        </p:txBody>
      </p:sp>
      <p:sp>
        <p:nvSpPr>
          <p:cNvPr id="3" name="Subtitle 2">
            <a:extLst>
              <a:ext uri="{FF2B5EF4-FFF2-40B4-BE49-F238E27FC236}">
                <a16:creationId xmlns:a16="http://schemas.microsoft.com/office/drawing/2014/main" id="{4981C905-3B83-9DB9-5055-A19F6D0DB49C}"/>
              </a:ext>
            </a:extLst>
          </p:cNvPr>
          <p:cNvSpPr>
            <a:spLocks noGrp="1"/>
          </p:cNvSpPr>
          <p:nvPr>
            <p:ph type="subTitle" idx="1"/>
          </p:nvPr>
        </p:nvSpPr>
        <p:spPr>
          <a:xfrm>
            <a:off x="1590805" y="4544568"/>
            <a:ext cx="5943469" cy="1591056"/>
          </a:xfrm>
        </p:spPr>
        <p:txBody>
          <a:bodyPr anchor="ctr">
            <a:normAutofit/>
          </a:bodyPr>
          <a:lstStyle/>
          <a:p>
            <a:r>
              <a:rPr lang="en-US" sz="3200" dirty="0"/>
              <a:t>The Synagogue in Capernaum  &gt;</a:t>
            </a:r>
          </a:p>
        </p:txBody>
      </p:sp>
      <p:pic>
        <p:nvPicPr>
          <p:cNvPr id="5" name="Picture Placeholder 4" descr="Synagogue in CapernaumA stone building with pillars with Capernaum in the background">
            <a:extLst>
              <a:ext uri="{FF2B5EF4-FFF2-40B4-BE49-F238E27FC236}">
                <a16:creationId xmlns:a16="http://schemas.microsoft.com/office/drawing/2014/main" id="{CF8C0354-CD5F-6195-0D7A-DB90808B4EA5}"/>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4549" r="24549"/>
          <a:stretch>
            <a:fillRect/>
          </a:stretch>
        </p:blipFill>
        <p:spPr>
          <a:xfrm>
            <a:off x="7534275" y="0"/>
            <a:ext cx="4654550" cy="6858000"/>
          </a:xfrm>
        </p:spPr>
      </p:pic>
      <p:sp>
        <p:nvSpPr>
          <p:cNvPr id="6" name="TextBox 5">
            <a:extLst>
              <a:ext uri="{FF2B5EF4-FFF2-40B4-BE49-F238E27FC236}">
                <a16:creationId xmlns:a16="http://schemas.microsoft.com/office/drawing/2014/main" id="{5AA60BD7-7FF1-5C25-C5C0-C87A5249A98D}"/>
              </a:ext>
            </a:extLst>
          </p:cNvPr>
          <p:cNvSpPr txBox="1"/>
          <p:nvPr/>
        </p:nvSpPr>
        <p:spPr>
          <a:xfrm>
            <a:off x="7534275" y="6858000"/>
            <a:ext cx="4654550" cy="230832"/>
          </a:xfrm>
          <a:prstGeom prst="rect">
            <a:avLst/>
          </a:prstGeom>
          <a:noFill/>
        </p:spPr>
        <p:txBody>
          <a:bodyPr wrap="square" rtlCol="0">
            <a:spAutoFit/>
          </a:bodyPr>
          <a:lstStyle/>
          <a:p>
            <a:r>
              <a:rPr lang="en-US" sz="900">
                <a:hlinkClick r:id="rId3" tooltip="https://vridar.org/2011/04/01/strengthening-april-deconicks-case-that-johns-gospel-opposed-vision-mystics-and-another-word-for-john-knowing-mark/"/>
              </a:rPr>
              <a:t>This Photo</a:t>
            </a:r>
            <a:r>
              <a:rPr lang="en-US" sz="900"/>
              <a:t> by Unknown Author is licensed under </a:t>
            </a:r>
            <a:r>
              <a:rPr lang="en-US" sz="900">
                <a:hlinkClick r:id="rId4" tooltip="https://creativecommons.org/licenses/by/3.0/"/>
              </a:rPr>
              <a:t>CC BY</a:t>
            </a:r>
            <a:endParaRPr lang="en-US" sz="900"/>
          </a:p>
        </p:txBody>
      </p:sp>
    </p:spTree>
    <p:extLst>
      <p:ext uri="{BB962C8B-B14F-4D97-AF65-F5344CB8AC3E}">
        <p14:creationId xmlns:p14="http://schemas.microsoft.com/office/powerpoint/2010/main" val="3549289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3FC15-49F7-B832-19D3-4D7D2F35397D}"/>
              </a:ext>
            </a:extLst>
          </p:cNvPr>
          <p:cNvSpPr>
            <a:spLocks noGrp="1"/>
          </p:cNvSpPr>
          <p:nvPr>
            <p:ph type="ctrTitle"/>
          </p:nvPr>
        </p:nvSpPr>
        <p:spPr>
          <a:xfrm>
            <a:off x="612647" y="429768"/>
            <a:ext cx="10861193" cy="5895876"/>
          </a:xfrm>
        </p:spPr>
        <p:txBody>
          <a:bodyPr>
            <a:normAutofit/>
          </a:bodyPr>
          <a:lstStyle/>
          <a:p>
            <a:r>
              <a:rPr lang="en-US" sz="5400" dirty="0"/>
              <a:t>II. A Humble Faith</a:t>
            </a:r>
            <a:br>
              <a:rPr lang="en-US" sz="5400" dirty="0"/>
            </a:br>
            <a:br>
              <a:rPr lang="en-US" sz="5400" dirty="0"/>
            </a:br>
            <a:r>
              <a:rPr lang="en-US" sz="5400" dirty="0"/>
              <a:t>The appeal of the centurion’s friends is conveyed in the first person a the humble appeal of the centurion himself .</a:t>
            </a:r>
          </a:p>
        </p:txBody>
      </p:sp>
      <p:sp>
        <p:nvSpPr>
          <p:cNvPr id="3" name="Subtitle 2">
            <a:extLst>
              <a:ext uri="{FF2B5EF4-FFF2-40B4-BE49-F238E27FC236}">
                <a16:creationId xmlns:a16="http://schemas.microsoft.com/office/drawing/2014/main" id="{22B671E4-CD87-7329-6653-8CC7B69BEE8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52468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88E72-2F55-764D-6D77-BEEB76B6B737}"/>
              </a:ext>
            </a:extLst>
          </p:cNvPr>
          <p:cNvSpPr>
            <a:spLocks noGrp="1"/>
          </p:cNvSpPr>
          <p:nvPr>
            <p:ph type="ctrTitle"/>
          </p:nvPr>
        </p:nvSpPr>
        <p:spPr>
          <a:xfrm>
            <a:off x="612647" y="429768"/>
            <a:ext cx="10773511" cy="6071240"/>
          </a:xfrm>
        </p:spPr>
        <p:txBody>
          <a:bodyPr>
            <a:normAutofit/>
          </a:bodyPr>
          <a:lstStyle/>
          <a:p>
            <a:r>
              <a:rPr lang="en-US" sz="5400" dirty="0"/>
              <a:t>The Appeal of His Friends</a:t>
            </a:r>
            <a:br>
              <a:rPr lang="en-US" sz="5400" dirty="0"/>
            </a:br>
            <a:br>
              <a:rPr lang="en-US" sz="5400" dirty="0"/>
            </a:br>
            <a:r>
              <a:rPr lang="en-US" sz="5400" dirty="0"/>
              <a:t>1. Lord, do not trouble yourself, for I am not worthy (v. 6).</a:t>
            </a:r>
            <a:br>
              <a:rPr lang="en-US" sz="5400" dirty="0"/>
            </a:br>
            <a:br>
              <a:rPr lang="en-US" sz="5400" dirty="0"/>
            </a:br>
            <a:r>
              <a:rPr lang="en-US" sz="5400" dirty="0"/>
              <a:t>2. I did not presume to come to you</a:t>
            </a:r>
            <a:br>
              <a:rPr lang="en-US" sz="5400" dirty="0"/>
            </a:br>
            <a:r>
              <a:rPr lang="en-US" sz="5400" dirty="0"/>
              <a:t>(v. 7)</a:t>
            </a:r>
          </a:p>
        </p:txBody>
      </p:sp>
      <p:sp>
        <p:nvSpPr>
          <p:cNvPr id="3" name="Subtitle 2">
            <a:extLst>
              <a:ext uri="{FF2B5EF4-FFF2-40B4-BE49-F238E27FC236}">
                <a16:creationId xmlns:a16="http://schemas.microsoft.com/office/drawing/2014/main" id="{E23B062E-BA39-F0BF-9A2B-72280F949E5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89488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D3B69-80AA-AA7E-FAEF-02BB9A9A0330}"/>
              </a:ext>
            </a:extLst>
          </p:cNvPr>
          <p:cNvSpPr>
            <a:spLocks noGrp="1"/>
          </p:cNvSpPr>
          <p:nvPr>
            <p:ph type="ctrTitle"/>
          </p:nvPr>
        </p:nvSpPr>
        <p:spPr>
          <a:xfrm>
            <a:off x="612647" y="739036"/>
            <a:ext cx="10685829" cy="5461348"/>
          </a:xfrm>
        </p:spPr>
        <p:txBody>
          <a:bodyPr>
            <a:normAutofit/>
          </a:bodyPr>
          <a:lstStyle/>
          <a:p>
            <a:r>
              <a:rPr lang="en-US" sz="6600" dirty="0"/>
              <a:t>Augustine</a:t>
            </a:r>
            <a:br>
              <a:rPr lang="en-US" sz="4400" dirty="0"/>
            </a:br>
            <a:br>
              <a:rPr lang="en-US" sz="4400" dirty="0"/>
            </a:br>
            <a:r>
              <a:rPr lang="en-US" sz="6000" dirty="0"/>
              <a:t>“by being unworthy for Christ to enter his house he became worthy for Christ to enter his heart.”</a:t>
            </a:r>
          </a:p>
        </p:txBody>
      </p:sp>
      <p:sp>
        <p:nvSpPr>
          <p:cNvPr id="3" name="Subtitle 2">
            <a:extLst>
              <a:ext uri="{FF2B5EF4-FFF2-40B4-BE49-F238E27FC236}">
                <a16:creationId xmlns:a16="http://schemas.microsoft.com/office/drawing/2014/main" id="{2C9C35D2-2350-0166-12EF-DECB987E5D2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63814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E94C6-9007-40FA-2C19-FFCBC7F0CCB9}"/>
              </a:ext>
            </a:extLst>
          </p:cNvPr>
          <p:cNvSpPr>
            <a:spLocks noGrp="1"/>
          </p:cNvSpPr>
          <p:nvPr>
            <p:ph type="ctrTitle"/>
          </p:nvPr>
        </p:nvSpPr>
        <p:spPr>
          <a:xfrm>
            <a:off x="612647" y="429767"/>
            <a:ext cx="10773511" cy="5733037"/>
          </a:xfrm>
        </p:spPr>
        <p:txBody>
          <a:bodyPr>
            <a:noAutofit/>
          </a:bodyPr>
          <a:lstStyle/>
          <a:p>
            <a:r>
              <a:rPr lang="en-US" sz="3200" dirty="0"/>
              <a:t>Isaiah wrote speaking the words of Yahweh, </a:t>
            </a:r>
            <a:r>
              <a:rPr lang="en-US" sz="3200" i="1" dirty="0"/>
              <a:t>But this is the one to whom I will look: he who is humble and contrite in spirit and trembles at my word </a:t>
            </a:r>
            <a:r>
              <a:rPr lang="en-US" sz="3200" dirty="0"/>
              <a:t>(66:2).</a:t>
            </a:r>
            <a:br>
              <a:rPr lang="en-US" sz="3200" dirty="0"/>
            </a:br>
            <a:r>
              <a:rPr lang="en-US" sz="3200" dirty="0"/>
              <a:t> </a:t>
            </a:r>
            <a:br>
              <a:rPr lang="en-US" sz="3200" dirty="0"/>
            </a:br>
            <a:r>
              <a:rPr lang="en-US" sz="3200" dirty="0"/>
              <a:t>James quotes Proverbs 3:34, </a:t>
            </a:r>
            <a:r>
              <a:rPr lang="en-US" sz="3200" i="1" dirty="0"/>
              <a:t>God opposes the proud, but gives grace to the humble;</a:t>
            </a:r>
            <a:r>
              <a:rPr lang="en-US" sz="3200" dirty="0"/>
              <a:t> and then he reminds his readers, </a:t>
            </a:r>
            <a:r>
              <a:rPr lang="en-US" sz="3200" i="1" dirty="0"/>
              <a:t>Humble yourselves before the Lord, and he will exalt you</a:t>
            </a:r>
            <a:r>
              <a:rPr lang="en-US" sz="3200" dirty="0"/>
              <a:t> (4:6, 10; cf. 1 Pet. 5:5-6). The virtue of humility is essential to receive the blessing of God. </a:t>
            </a:r>
            <a:br>
              <a:rPr lang="en-US" sz="3200" dirty="0"/>
            </a:br>
            <a:br>
              <a:rPr lang="en-US" sz="3200" dirty="0"/>
            </a:br>
            <a:r>
              <a:rPr lang="en-US" sz="3200" dirty="0"/>
              <a:t>One author explained, “the centurion reacts to Jesus as others would react to him.” From experience the centurion knew how a humble person makes an appeal. And it was in such humility that he appealed to Jesus.</a:t>
            </a:r>
            <a:br>
              <a:rPr lang="en-US" sz="3200" dirty="0"/>
            </a:br>
            <a:endParaRPr lang="en-US" sz="3200" dirty="0"/>
          </a:p>
        </p:txBody>
      </p:sp>
      <p:sp>
        <p:nvSpPr>
          <p:cNvPr id="3" name="Subtitle 2">
            <a:extLst>
              <a:ext uri="{FF2B5EF4-FFF2-40B4-BE49-F238E27FC236}">
                <a16:creationId xmlns:a16="http://schemas.microsoft.com/office/drawing/2014/main" id="{70A5D1D8-AA18-7F3B-04AC-E291E83EF5F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58121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B7A4C-E251-1017-72FC-AF2D9DE7BC6B}"/>
              </a:ext>
            </a:extLst>
          </p:cNvPr>
          <p:cNvSpPr>
            <a:spLocks noGrp="1"/>
          </p:cNvSpPr>
          <p:nvPr>
            <p:ph type="ctrTitle"/>
          </p:nvPr>
        </p:nvSpPr>
        <p:spPr>
          <a:xfrm>
            <a:off x="612647" y="125261"/>
            <a:ext cx="10898771" cy="6563638"/>
          </a:xfrm>
        </p:spPr>
        <p:txBody>
          <a:bodyPr>
            <a:normAutofit/>
          </a:bodyPr>
          <a:lstStyle/>
          <a:p>
            <a:r>
              <a:rPr lang="en-US" sz="5400" dirty="0"/>
              <a:t>III. A Great Faith</a:t>
            </a:r>
            <a:br>
              <a:rPr lang="en-US" sz="5400" dirty="0"/>
            </a:br>
            <a:br>
              <a:rPr lang="en-US" sz="5400" dirty="0"/>
            </a:br>
            <a:r>
              <a:rPr lang="en-US" sz="5400" dirty="0"/>
              <a:t>	A. Two Factors Affecting the</a:t>
            </a:r>
            <a:br>
              <a:rPr lang="en-US" sz="5400" dirty="0"/>
            </a:br>
            <a:r>
              <a:rPr lang="en-US" sz="5400" dirty="0"/>
              <a:t> 		Centurion’s Faith</a:t>
            </a:r>
            <a:br>
              <a:rPr lang="en-US" sz="5400" dirty="0"/>
            </a:br>
            <a:br>
              <a:rPr lang="en-US" sz="5400" dirty="0"/>
            </a:br>
            <a:r>
              <a:rPr lang="en-US" sz="5400" dirty="0"/>
              <a:t>		1. Jesus’ Willingness</a:t>
            </a:r>
            <a:br>
              <a:rPr lang="en-US" sz="5400" dirty="0"/>
            </a:br>
            <a:r>
              <a:rPr lang="en-US" sz="5400" i="1" dirty="0"/>
              <a:t>I will come and heal him </a:t>
            </a:r>
            <a:r>
              <a:rPr lang="en-US" sz="5400" dirty="0"/>
              <a:t>(Mt. 8:7)</a:t>
            </a:r>
          </a:p>
        </p:txBody>
      </p:sp>
      <p:sp>
        <p:nvSpPr>
          <p:cNvPr id="3" name="Subtitle 2">
            <a:extLst>
              <a:ext uri="{FF2B5EF4-FFF2-40B4-BE49-F238E27FC236}">
                <a16:creationId xmlns:a16="http://schemas.microsoft.com/office/drawing/2014/main" id="{B4D9CEF7-79F7-69AE-9922-0FB3567B57C9}"/>
              </a:ext>
            </a:extLst>
          </p:cNvPr>
          <p:cNvSpPr>
            <a:spLocks noGrp="1"/>
          </p:cNvSpPr>
          <p:nvPr>
            <p:ph type="subTitle" idx="1"/>
          </p:nvPr>
        </p:nvSpPr>
        <p:spPr>
          <a:xfrm flipH="1">
            <a:off x="566929" y="4663440"/>
            <a:ext cx="45719" cy="1344168"/>
          </a:xfrm>
        </p:spPr>
        <p:txBody>
          <a:bodyPr/>
          <a:lstStyle/>
          <a:p>
            <a:r>
              <a:rPr lang="en-US" dirty="0"/>
              <a:t>		</a:t>
            </a:r>
          </a:p>
        </p:txBody>
      </p:sp>
    </p:spTree>
    <p:extLst>
      <p:ext uri="{BB962C8B-B14F-4D97-AF65-F5344CB8AC3E}">
        <p14:creationId xmlns:p14="http://schemas.microsoft.com/office/powerpoint/2010/main" val="1509715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607AA-E68A-0864-4CE0-A8AE749D3B14}"/>
              </a:ext>
            </a:extLst>
          </p:cNvPr>
          <p:cNvSpPr>
            <a:spLocks noGrp="1"/>
          </p:cNvSpPr>
          <p:nvPr>
            <p:ph type="ctrTitle"/>
          </p:nvPr>
        </p:nvSpPr>
        <p:spPr>
          <a:xfrm>
            <a:off x="612647" y="429768"/>
            <a:ext cx="10777895" cy="5833246"/>
          </a:xfrm>
        </p:spPr>
        <p:txBody>
          <a:bodyPr>
            <a:normAutofit/>
          </a:bodyPr>
          <a:lstStyle/>
          <a:p>
            <a:r>
              <a:rPr lang="en-US" sz="4800" dirty="0"/>
              <a:t>1 John 5:14-15 </a:t>
            </a:r>
            <a:br>
              <a:rPr lang="en-US" sz="4800" dirty="0"/>
            </a:br>
            <a:br>
              <a:rPr lang="en-US" sz="4800" dirty="0"/>
            </a:br>
            <a:r>
              <a:rPr lang="en-US" sz="4000" i="1" dirty="0"/>
              <a:t>This is </a:t>
            </a:r>
            <a:r>
              <a:rPr lang="en-US" sz="4000" i="1" baseline="30000" dirty="0"/>
              <a:t>a</a:t>
            </a:r>
            <a:r>
              <a:rPr lang="en-US" sz="4000" i="1" dirty="0"/>
              <a:t>the confidence which we have </a:t>
            </a:r>
            <a:r>
              <a:rPr lang="en-US" sz="4000" i="1" baseline="30000" dirty="0"/>
              <a:t>1</a:t>
            </a:r>
            <a:r>
              <a:rPr lang="en-US" sz="4000" i="1" dirty="0"/>
              <a:t>before Him, that, </a:t>
            </a:r>
            <a:r>
              <a:rPr lang="en-US" sz="4000" i="1" baseline="30000" dirty="0"/>
              <a:t>b</a:t>
            </a:r>
            <a:r>
              <a:rPr lang="en-US" sz="4000" i="1" dirty="0"/>
              <a:t>if we ask anything according to His will, He hears us. </a:t>
            </a:r>
            <a:r>
              <a:rPr lang="en-US" sz="4000" b="1" i="1" dirty="0"/>
              <a:t>15</a:t>
            </a:r>
            <a:r>
              <a:rPr lang="en-US" sz="4000" i="1" dirty="0"/>
              <a:t> And if we know that He hears us in whatever we ask, </a:t>
            </a:r>
            <a:r>
              <a:rPr lang="en-US" sz="4000" i="1" baseline="30000" dirty="0"/>
              <a:t>a</a:t>
            </a:r>
            <a:r>
              <a:rPr lang="en-US" sz="4000" i="1" dirty="0"/>
              <a:t>we know that we have the requests which we have asked from Him. </a:t>
            </a:r>
            <a:br>
              <a:rPr lang="en-US" sz="4000" i="1" dirty="0"/>
            </a:br>
            <a:br>
              <a:rPr lang="en-US" sz="4000" i="1" dirty="0"/>
            </a:br>
            <a:r>
              <a:rPr lang="en-US" sz="4000" dirty="0"/>
              <a:t>Therefore, Jesus’ willingness is crucial to a certain faith.</a:t>
            </a:r>
            <a:br>
              <a:rPr lang="en-US" sz="4000" dirty="0"/>
            </a:br>
            <a:endParaRPr lang="en-US" sz="4000" dirty="0"/>
          </a:p>
        </p:txBody>
      </p:sp>
      <p:sp>
        <p:nvSpPr>
          <p:cNvPr id="3" name="Subtitle 2">
            <a:extLst>
              <a:ext uri="{FF2B5EF4-FFF2-40B4-BE49-F238E27FC236}">
                <a16:creationId xmlns:a16="http://schemas.microsoft.com/office/drawing/2014/main" id="{85646484-ACFE-0E3E-7EF8-C415C20B4FAC}"/>
              </a:ext>
            </a:extLst>
          </p:cNvPr>
          <p:cNvSpPr>
            <a:spLocks noGrp="1"/>
          </p:cNvSpPr>
          <p:nvPr>
            <p:ph type="subTitle" idx="1"/>
          </p:nvPr>
        </p:nvSpPr>
        <p:spPr>
          <a:xfrm>
            <a:off x="612648" y="4663440"/>
            <a:ext cx="45719" cy="1344168"/>
          </a:xfrm>
        </p:spPr>
        <p:txBody>
          <a:bodyPr/>
          <a:lstStyle/>
          <a:p>
            <a:endParaRPr lang="en-US" dirty="0"/>
          </a:p>
        </p:txBody>
      </p:sp>
    </p:spTree>
    <p:extLst>
      <p:ext uri="{BB962C8B-B14F-4D97-AF65-F5344CB8AC3E}">
        <p14:creationId xmlns:p14="http://schemas.microsoft.com/office/powerpoint/2010/main" val="2904796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B695-1D86-2A52-9CFB-1B58E3BE00E2}"/>
              </a:ext>
            </a:extLst>
          </p:cNvPr>
          <p:cNvSpPr>
            <a:spLocks noGrp="1"/>
          </p:cNvSpPr>
          <p:nvPr>
            <p:ph type="ctrTitle"/>
          </p:nvPr>
        </p:nvSpPr>
        <p:spPr>
          <a:xfrm>
            <a:off x="612647" y="429768"/>
            <a:ext cx="10760985" cy="5845772"/>
          </a:xfrm>
        </p:spPr>
        <p:txBody>
          <a:bodyPr>
            <a:normAutofit/>
          </a:bodyPr>
          <a:lstStyle/>
          <a:p>
            <a:r>
              <a:rPr lang="en-US" sz="4800" dirty="0"/>
              <a:t>	2. The Second Factor affecting the centurion’s faith was the centurion’s two certainties.</a:t>
            </a:r>
            <a:br>
              <a:rPr lang="en-US" sz="4800" dirty="0"/>
            </a:br>
            <a:br>
              <a:rPr lang="en-US" sz="4800" dirty="0"/>
            </a:br>
            <a:r>
              <a:rPr lang="en-US" sz="4800" dirty="0"/>
              <a:t>		a. The Certainty of Jesus’ Word</a:t>
            </a:r>
            <a:br>
              <a:rPr lang="en-US" sz="4800" dirty="0"/>
            </a:br>
            <a:br>
              <a:rPr lang="en-US" sz="4800" dirty="0"/>
            </a:br>
            <a:r>
              <a:rPr lang="en-US" sz="4800" i="1" dirty="0"/>
              <a:t>But say the word, and let my servant be healed (Luke 7:7).</a:t>
            </a:r>
            <a:br>
              <a:rPr lang="en-US" sz="4800" dirty="0"/>
            </a:br>
            <a:endParaRPr lang="en-US" sz="4800" dirty="0"/>
          </a:p>
        </p:txBody>
      </p:sp>
      <p:sp>
        <p:nvSpPr>
          <p:cNvPr id="3" name="Subtitle 2">
            <a:extLst>
              <a:ext uri="{FF2B5EF4-FFF2-40B4-BE49-F238E27FC236}">
                <a16:creationId xmlns:a16="http://schemas.microsoft.com/office/drawing/2014/main" id="{2F2469B6-C365-F5C3-800F-5FECF0EA6C6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31873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CFB6F-C2F0-A350-179F-B3D85965FE35}"/>
              </a:ext>
            </a:extLst>
          </p:cNvPr>
          <p:cNvSpPr>
            <a:spLocks noGrp="1"/>
          </p:cNvSpPr>
          <p:nvPr>
            <p:ph type="ctrTitle"/>
          </p:nvPr>
        </p:nvSpPr>
        <p:spPr>
          <a:xfrm>
            <a:off x="612648" y="429768"/>
            <a:ext cx="10966704" cy="6121344"/>
          </a:xfrm>
        </p:spPr>
        <p:txBody>
          <a:bodyPr>
            <a:noAutofit/>
          </a:bodyPr>
          <a:lstStyle/>
          <a:p>
            <a:r>
              <a:rPr lang="en-US" sz="4000" i="1" baseline="30000" dirty="0"/>
              <a:t>d</a:t>
            </a:r>
            <a:r>
              <a:rPr lang="en-US" sz="4000" i="1" dirty="0"/>
              <a:t>And he went throughout all Galilee, </a:t>
            </a:r>
            <a:r>
              <a:rPr lang="en-US" sz="4000" i="1" baseline="30000" dirty="0"/>
              <a:t>e</a:t>
            </a:r>
            <a:r>
              <a:rPr lang="en-US" sz="4000" i="1" dirty="0"/>
              <a:t>teaching in their synagogues and </a:t>
            </a:r>
            <a:r>
              <a:rPr lang="en-US" sz="4000" i="1" baseline="30000" dirty="0"/>
              <a:t>f</a:t>
            </a:r>
            <a:r>
              <a:rPr lang="en-US" sz="4000" i="1" dirty="0"/>
              <a:t>proclaiming the gospel of the kingdom and </a:t>
            </a:r>
            <a:r>
              <a:rPr lang="en-US" sz="4000" i="1" baseline="30000" dirty="0"/>
              <a:t>g</a:t>
            </a:r>
            <a:r>
              <a:rPr lang="en-US" sz="4000" i="1" dirty="0"/>
              <a:t>healing every disease and every affliction among the people. </a:t>
            </a:r>
            <a:r>
              <a:rPr lang="en-US" sz="4000" b="1" i="1" dirty="0"/>
              <a:t>24</a:t>
            </a:r>
            <a:r>
              <a:rPr lang="en-US" sz="4000" i="1" dirty="0"/>
              <a:t> So his fame spread throughout all </a:t>
            </a:r>
            <a:r>
              <a:rPr lang="en-US" sz="4000" i="1" baseline="30000" dirty="0"/>
              <a:t>h</a:t>
            </a:r>
            <a:r>
              <a:rPr lang="en-US" sz="4000" i="1" dirty="0"/>
              <a:t>Syria, and </a:t>
            </a:r>
            <a:r>
              <a:rPr lang="en-US" sz="4000" i="1" baseline="30000" dirty="0"/>
              <a:t>g</a:t>
            </a:r>
            <a:r>
              <a:rPr lang="en-US" sz="4000" i="1" dirty="0"/>
              <a:t>they brought him all the sick, those afflicted with various diseases and </a:t>
            </a:r>
            <a:r>
              <a:rPr lang="en-US" sz="4000" i="1" baseline="30000" dirty="0"/>
              <a:t>i</a:t>
            </a:r>
            <a:r>
              <a:rPr lang="en-US" sz="4000" i="1" dirty="0"/>
              <a:t>pains, </a:t>
            </a:r>
            <a:r>
              <a:rPr lang="en-US" sz="4000" i="1" baseline="30000" dirty="0"/>
              <a:t>j</a:t>
            </a:r>
            <a:r>
              <a:rPr lang="en-US" sz="4000" i="1" dirty="0"/>
              <a:t>those oppressed by demons, </a:t>
            </a:r>
            <a:r>
              <a:rPr lang="en-US" sz="4000" i="1" baseline="30000" dirty="0"/>
              <a:t>k</a:t>
            </a:r>
            <a:r>
              <a:rPr lang="en-US" sz="4000" i="1" dirty="0"/>
              <a:t>those having seizures, and </a:t>
            </a:r>
            <a:r>
              <a:rPr lang="en-US" sz="4000" i="1" baseline="30000" dirty="0"/>
              <a:t>l</a:t>
            </a:r>
            <a:r>
              <a:rPr lang="en-US" sz="4000" i="1" dirty="0"/>
              <a:t>paralytics, and he healed them. </a:t>
            </a:r>
            <a:r>
              <a:rPr lang="en-US" sz="4000" b="1" i="1" dirty="0"/>
              <a:t>25</a:t>
            </a:r>
            <a:r>
              <a:rPr lang="en-US" sz="4000" i="1" dirty="0"/>
              <a:t> </a:t>
            </a:r>
            <a:r>
              <a:rPr lang="en-US" sz="4000" i="1" baseline="30000" dirty="0"/>
              <a:t>m</a:t>
            </a:r>
            <a:r>
              <a:rPr lang="en-US" sz="4000" i="1" dirty="0"/>
              <a:t>And great crowds followed him from Galilee and the </a:t>
            </a:r>
            <a:r>
              <a:rPr lang="en-US" sz="4000" i="1" baseline="30000" dirty="0"/>
              <a:t>n</a:t>
            </a:r>
            <a:r>
              <a:rPr lang="en-US" sz="4000" i="1" dirty="0"/>
              <a:t>Decapolis, and from Jerusalem and Judea, and from beyond the Jordan</a:t>
            </a:r>
            <a:r>
              <a:rPr lang="en-US" sz="4000" dirty="0"/>
              <a:t> (4:23-25; cf. Lk. 6:17-19)</a:t>
            </a:r>
            <a:r>
              <a:rPr lang="en-US" sz="4000" i="1" dirty="0"/>
              <a:t>.</a:t>
            </a:r>
            <a:endParaRPr lang="en-US" sz="4000" dirty="0"/>
          </a:p>
        </p:txBody>
      </p:sp>
      <p:sp>
        <p:nvSpPr>
          <p:cNvPr id="3" name="Subtitle 2">
            <a:extLst>
              <a:ext uri="{FF2B5EF4-FFF2-40B4-BE49-F238E27FC236}">
                <a16:creationId xmlns:a16="http://schemas.microsoft.com/office/drawing/2014/main" id="{F64BB9FB-E2D6-64D3-3CFF-B6C307ECE6B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0884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498EA-54A6-ACFB-D073-B98BF3CDD877}"/>
              </a:ext>
            </a:extLst>
          </p:cNvPr>
          <p:cNvSpPr>
            <a:spLocks noGrp="1"/>
          </p:cNvSpPr>
          <p:nvPr>
            <p:ph type="ctrTitle"/>
          </p:nvPr>
        </p:nvSpPr>
        <p:spPr>
          <a:xfrm>
            <a:off x="612647" y="1089764"/>
            <a:ext cx="10848667" cy="5298510"/>
          </a:xfrm>
        </p:spPr>
        <p:txBody>
          <a:bodyPr>
            <a:noAutofit/>
          </a:bodyPr>
          <a:lstStyle/>
          <a:p>
            <a:r>
              <a:rPr lang="en-US" sz="5400" i="1" dirty="0"/>
              <a:t>I say unto you</a:t>
            </a:r>
            <a:r>
              <a:rPr lang="en-US" sz="5400" dirty="0"/>
              <a:t>. </a:t>
            </a:r>
            <a:r>
              <a:rPr lang="en-US" sz="5400" i="1" dirty="0"/>
              <a:t>And when Jesus finished these sayings, </a:t>
            </a:r>
            <a:r>
              <a:rPr lang="en-US" sz="5400" i="1" baseline="30000" dirty="0"/>
              <a:t>b</a:t>
            </a:r>
            <a:r>
              <a:rPr lang="en-US" sz="5400" i="1" dirty="0"/>
              <a:t>the crowds were astonished at his teaching, </a:t>
            </a:r>
            <a:r>
              <a:rPr lang="en-US" sz="5400" b="1" i="1" dirty="0"/>
              <a:t>29</a:t>
            </a:r>
            <a:r>
              <a:rPr lang="en-US" sz="5400" i="1" dirty="0"/>
              <a:t> </a:t>
            </a:r>
            <a:r>
              <a:rPr lang="en-US" sz="5400" i="1" baseline="30000" dirty="0"/>
              <a:t>c</a:t>
            </a:r>
            <a:r>
              <a:rPr lang="en-US" sz="5400" i="1" dirty="0"/>
              <a:t>for he was teaching them as one who had authority, and not as their scribes</a:t>
            </a:r>
            <a:r>
              <a:rPr lang="en-US" sz="5400" dirty="0"/>
              <a:t> (Mt. 7:28-29)</a:t>
            </a:r>
            <a:r>
              <a:rPr lang="en-US" sz="5400" i="1" dirty="0"/>
              <a:t>.</a:t>
            </a:r>
            <a:endParaRPr lang="en-US" sz="5400" dirty="0"/>
          </a:p>
        </p:txBody>
      </p:sp>
      <p:sp>
        <p:nvSpPr>
          <p:cNvPr id="3" name="Subtitle 2">
            <a:extLst>
              <a:ext uri="{FF2B5EF4-FFF2-40B4-BE49-F238E27FC236}">
                <a16:creationId xmlns:a16="http://schemas.microsoft.com/office/drawing/2014/main" id="{6DCCF04C-119E-F051-F0A6-2A8127266E3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72525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DABF5-89C2-72E0-22A2-95BE85DBFC33}"/>
              </a:ext>
            </a:extLst>
          </p:cNvPr>
          <p:cNvSpPr>
            <a:spLocks noGrp="1"/>
          </p:cNvSpPr>
          <p:nvPr>
            <p:ph type="ctrTitle"/>
          </p:nvPr>
        </p:nvSpPr>
        <p:spPr>
          <a:xfrm>
            <a:off x="612647" y="429768"/>
            <a:ext cx="10773511" cy="5783142"/>
          </a:xfrm>
        </p:spPr>
        <p:txBody>
          <a:bodyPr>
            <a:normAutofit/>
          </a:bodyPr>
          <a:lstStyle/>
          <a:p>
            <a:r>
              <a:rPr lang="en-US" sz="4800" dirty="0"/>
              <a:t>		b. Second Certainty: Jesus’</a:t>
            </a:r>
            <a:br>
              <a:rPr lang="en-US" sz="4800" dirty="0"/>
            </a:br>
            <a:r>
              <a:rPr lang="en-US" sz="4800" dirty="0"/>
              <a:t>			 Authority</a:t>
            </a:r>
            <a:br>
              <a:rPr lang="en-US" sz="4800" dirty="0"/>
            </a:br>
            <a:br>
              <a:rPr lang="en-US" sz="4800" dirty="0"/>
            </a:br>
            <a:r>
              <a:rPr lang="en-US" sz="4400" i="1" dirty="0"/>
              <a:t>For I too am a man set under authority, with soldiers under me and I say to one, “Go,” and he goes; and to another, “Come,” and he comes; and to my servant, “Do this,” and he does it </a:t>
            </a:r>
            <a:r>
              <a:rPr lang="en-US" sz="4400" dirty="0"/>
              <a:t>(Lk. 7:8). </a:t>
            </a:r>
          </a:p>
        </p:txBody>
      </p:sp>
      <p:sp>
        <p:nvSpPr>
          <p:cNvPr id="3" name="Subtitle 2">
            <a:extLst>
              <a:ext uri="{FF2B5EF4-FFF2-40B4-BE49-F238E27FC236}">
                <a16:creationId xmlns:a16="http://schemas.microsoft.com/office/drawing/2014/main" id="{BD8FFFE7-FBF2-2CE2-4D7A-E2ADEE35184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75966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CDCCB-5AB8-DF17-FA5D-4505C791725C}"/>
              </a:ext>
            </a:extLst>
          </p:cNvPr>
          <p:cNvSpPr>
            <a:spLocks noGrp="1"/>
          </p:cNvSpPr>
          <p:nvPr>
            <p:ph type="ctrTitle"/>
          </p:nvPr>
        </p:nvSpPr>
        <p:spPr>
          <a:xfrm>
            <a:off x="612648" y="850392"/>
            <a:ext cx="9336024" cy="5750823"/>
          </a:xfrm>
        </p:spPr>
        <p:txBody>
          <a:bodyPr>
            <a:noAutofit/>
          </a:bodyPr>
          <a:lstStyle/>
          <a:p>
            <a:r>
              <a:rPr lang="en-US" sz="3600" b="1" dirty="0"/>
              <a:t>Luke 17:3</a:t>
            </a:r>
            <a:r>
              <a:rPr lang="en-US" sz="3600" dirty="0"/>
              <a:t> “</a:t>
            </a:r>
            <a:r>
              <a:rPr lang="en-US" sz="3600" baseline="30000" dirty="0"/>
              <a:t>1</a:t>
            </a:r>
            <a:r>
              <a:rPr lang="en-US" sz="3600" dirty="0"/>
              <a:t>Be on your guard! </a:t>
            </a:r>
            <a:r>
              <a:rPr lang="en-US" sz="3600" i="1" baseline="30000" dirty="0" err="1"/>
              <a:t>a</a:t>
            </a:r>
            <a:r>
              <a:rPr lang="en-US" sz="3600" dirty="0" err="1"/>
              <a:t>If</a:t>
            </a:r>
            <a:r>
              <a:rPr lang="en-US" sz="3600" dirty="0"/>
              <a:t> your brother sins, rebuke him; and if he repents, forgive him. </a:t>
            </a:r>
            <a:r>
              <a:rPr lang="en-US" sz="3600" b="1" dirty="0"/>
              <a:t>4</a:t>
            </a:r>
            <a:r>
              <a:rPr lang="en-US" sz="3600" dirty="0"/>
              <a:t> “And if he sins against you </a:t>
            </a:r>
            <a:r>
              <a:rPr lang="en-US" sz="3600" i="1" baseline="30000" dirty="0" err="1"/>
              <a:t>a</a:t>
            </a:r>
            <a:r>
              <a:rPr lang="en-US" sz="3600" dirty="0" err="1"/>
              <a:t>seven</a:t>
            </a:r>
            <a:r>
              <a:rPr lang="en-US" sz="3600" dirty="0"/>
              <a:t> times a day, and returns to you seven times, saying, ‘I repent,’ </a:t>
            </a:r>
            <a:r>
              <a:rPr lang="en-US" sz="3600" baseline="30000" dirty="0"/>
              <a:t>1</a:t>
            </a:r>
            <a:r>
              <a:rPr lang="en-US" sz="3600" dirty="0"/>
              <a:t>forgive him.” </a:t>
            </a:r>
            <a:br>
              <a:rPr lang="en-US" sz="3600" dirty="0"/>
            </a:br>
            <a:r>
              <a:rPr lang="en-US" sz="3600" b="1" dirty="0"/>
              <a:t>5</a:t>
            </a:r>
            <a:r>
              <a:rPr lang="en-US" sz="3600" dirty="0"/>
              <a:t>   </a:t>
            </a:r>
            <a:r>
              <a:rPr lang="en-US" sz="3600" i="1" baseline="30000" dirty="0" err="1"/>
              <a:t>a</a:t>
            </a:r>
            <a:r>
              <a:rPr lang="en-US" sz="3600" dirty="0" err="1"/>
              <a:t>The</a:t>
            </a:r>
            <a:r>
              <a:rPr lang="en-US" sz="3600" dirty="0"/>
              <a:t> apostles said to </a:t>
            </a:r>
            <a:r>
              <a:rPr lang="en-US" sz="3600" i="1" baseline="30000" dirty="0" err="1"/>
              <a:t>b</a:t>
            </a:r>
            <a:r>
              <a:rPr lang="en-US" sz="3600" dirty="0" err="1"/>
              <a:t>the</a:t>
            </a:r>
            <a:r>
              <a:rPr lang="en-US" sz="3600" dirty="0"/>
              <a:t> Lord, “Increase our faith!” </a:t>
            </a:r>
            <a:r>
              <a:rPr lang="en-US" sz="3600" b="1" dirty="0"/>
              <a:t>6</a:t>
            </a:r>
            <a:r>
              <a:rPr lang="en-US" sz="3600" dirty="0"/>
              <a:t> And </a:t>
            </a:r>
            <a:r>
              <a:rPr lang="en-US" sz="3600" i="1" baseline="30000" dirty="0" err="1"/>
              <a:t>a</a:t>
            </a:r>
            <a:r>
              <a:rPr lang="en-US" sz="3600" dirty="0" err="1"/>
              <a:t>the</a:t>
            </a:r>
            <a:r>
              <a:rPr lang="en-US" sz="3600" dirty="0"/>
              <a:t> Lord said, “If you </a:t>
            </a:r>
            <a:r>
              <a:rPr lang="en-US" sz="3600" baseline="30000" dirty="0"/>
              <a:t>1</a:t>
            </a:r>
            <a:r>
              <a:rPr lang="en-US" sz="3600" dirty="0"/>
              <a:t>had faith like </a:t>
            </a:r>
            <a:r>
              <a:rPr lang="en-US" sz="3600" i="1" baseline="30000" dirty="0" err="1"/>
              <a:t>b</a:t>
            </a:r>
            <a:r>
              <a:rPr lang="en-US" sz="3600" dirty="0" err="1"/>
              <a:t>a</a:t>
            </a:r>
            <a:r>
              <a:rPr lang="en-US" sz="3600" dirty="0"/>
              <a:t> mustard seed, you would say to this </a:t>
            </a:r>
            <a:r>
              <a:rPr lang="en-US" sz="3600" i="1" baseline="30000" dirty="0" err="1"/>
              <a:t>c</a:t>
            </a:r>
            <a:r>
              <a:rPr lang="en-US" sz="3600" dirty="0" err="1"/>
              <a:t>mulberry</a:t>
            </a:r>
            <a:r>
              <a:rPr lang="en-US" sz="3600" dirty="0"/>
              <a:t> tree, ‘Be uprooted and be planted in the sea’; and it would obey you.</a:t>
            </a:r>
          </a:p>
        </p:txBody>
      </p:sp>
      <p:sp>
        <p:nvSpPr>
          <p:cNvPr id="3" name="Subtitle 2">
            <a:extLst>
              <a:ext uri="{FF2B5EF4-FFF2-40B4-BE49-F238E27FC236}">
                <a16:creationId xmlns:a16="http://schemas.microsoft.com/office/drawing/2014/main" id="{52C30D41-4606-29A0-BB5A-3407BE992534}"/>
              </a:ext>
            </a:extLst>
          </p:cNvPr>
          <p:cNvSpPr>
            <a:spLocks noGrp="1"/>
          </p:cNvSpPr>
          <p:nvPr>
            <p:ph type="subTitle" idx="1"/>
          </p:nvPr>
        </p:nvSpPr>
        <p:spPr>
          <a:xfrm>
            <a:off x="612648" y="5961888"/>
            <a:ext cx="690372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662515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514D5-A9CD-FA68-3522-27B2DED47437}"/>
              </a:ext>
            </a:extLst>
          </p:cNvPr>
          <p:cNvSpPr>
            <a:spLocks noGrp="1"/>
          </p:cNvSpPr>
          <p:nvPr>
            <p:ph type="ctrTitle"/>
          </p:nvPr>
        </p:nvSpPr>
        <p:spPr>
          <a:xfrm>
            <a:off x="612647" y="1227550"/>
            <a:ext cx="10748459" cy="5047989"/>
          </a:xfrm>
        </p:spPr>
        <p:txBody>
          <a:bodyPr/>
          <a:lstStyle/>
          <a:p>
            <a:r>
              <a:rPr lang="en-US" sz="4800" dirty="0"/>
              <a:t>Luke closes the incident with Jesus’ words, </a:t>
            </a:r>
            <a:r>
              <a:rPr lang="en-US" sz="4800" i="1" dirty="0"/>
              <a:t>and turning to the crowd that followed him, said, “I tell you, not even in Israel have I found such faith.” And when those who had een sent returned to the house, they found the servant well</a:t>
            </a:r>
            <a:r>
              <a:rPr lang="en-US" sz="4800" dirty="0"/>
              <a:t> (7:9-10).</a:t>
            </a:r>
            <a:br>
              <a:rPr lang="en-US" dirty="0"/>
            </a:br>
            <a:endParaRPr lang="en-US" dirty="0"/>
          </a:p>
        </p:txBody>
      </p:sp>
      <p:sp>
        <p:nvSpPr>
          <p:cNvPr id="3" name="Subtitle 2">
            <a:extLst>
              <a:ext uri="{FF2B5EF4-FFF2-40B4-BE49-F238E27FC236}">
                <a16:creationId xmlns:a16="http://schemas.microsoft.com/office/drawing/2014/main" id="{15238FF4-7761-630B-B31D-A20EEF94020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26441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5133B-5B7C-50F0-6EED-BCAD6C801D80}"/>
              </a:ext>
            </a:extLst>
          </p:cNvPr>
          <p:cNvSpPr>
            <a:spLocks noGrp="1"/>
          </p:cNvSpPr>
          <p:nvPr>
            <p:ph type="ctrTitle"/>
          </p:nvPr>
        </p:nvSpPr>
        <p:spPr>
          <a:xfrm>
            <a:off x="612647" y="1114816"/>
            <a:ext cx="10836141" cy="5235879"/>
          </a:xfrm>
        </p:spPr>
        <p:txBody>
          <a:bodyPr/>
          <a:lstStyle/>
          <a:p>
            <a:r>
              <a:rPr lang="en-US" sz="4400" dirty="0"/>
              <a:t>Two Applications for Prayer</a:t>
            </a:r>
            <a:br>
              <a:rPr lang="en-US" sz="4400" dirty="0"/>
            </a:br>
            <a:br>
              <a:rPr lang="en-US" sz="4400" dirty="0"/>
            </a:br>
            <a:r>
              <a:rPr lang="en-US" sz="4400" dirty="0"/>
              <a:t>a. If Jesus would answer the requests of outsiders like a leper and a Gentile, surely He would answer me. So ask, knock, seek. Jesus is willing to help those that no one else would help. Take courage.</a:t>
            </a:r>
            <a:br>
              <a:rPr lang="en-US" dirty="0"/>
            </a:br>
            <a:r>
              <a:rPr lang="en-US" dirty="0"/>
              <a:t> </a:t>
            </a:r>
            <a:br>
              <a:rPr lang="en-US" dirty="0"/>
            </a:br>
            <a:r>
              <a:rPr lang="en-US" sz="4800" dirty="0"/>
              <a:t>.</a:t>
            </a:r>
            <a:br>
              <a:rPr lang="en-US" dirty="0"/>
            </a:br>
            <a:endParaRPr lang="en-US" dirty="0"/>
          </a:p>
        </p:txBody>
      </p:sp>
      <p:sp>
        <p:nvSpPr>
          <p:cNvPr id="3" name="Subtitle 2">
            <a:extLst>
              <a:ext uri="{FF2B5EF4-FFF2-40B4-BE49-F238E27FC236}">
                <a16:creationId xmlns:a16="http://schemas.microsoft.com/office/drawing/2014/main" id="{3CB06C21-3836-6A1B-0123-F4B3C2CA6A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109307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5ACAC-3A29-AD2F-2D73-3BEBD9C118B1}"/>
              </a:ext>
            </a:extLst>
          </p:cNvPr>
          <p:cNvSpPr>
            <a:spLocks noGrp="1"/>
          </p:cNvSpPr>
          <p:nvPr>
            <p:ph type="ctrTitle"/>
          </p:nvPr>
        </p:nvSpPr>
        <p:spPr>
          <a:xfrm>
            <a:off x="612647" y="429768"/>
            <a:ext cx="10748459" cy="5770616"/>
          </a:xfrm>
        </p:spPr>
        <p:txBody>
          <a:bodyPr>
            <a:normAutofit/>
          </a:bodyPr>
          <a:lstStyle/>
          <a:p>
            <a:br>
              <a:rPr lang="en-US" sz="2800" dirty="0"/>
            </a:br>
            <a:r>
              <a:rPr lang="en-US" sz="2800" dirty="0"/>
              <a:t> </a:t>
            </a:r>
            <a:br>
              <a:rPr lang="en-US" sz="2800" dirty="0"/>
            </a:br>
            <a:r>
              <a:rPr lang="en-US" sz="2800" dirty="0"/>
              <a:t>	</a:t>
            </a:r>
            <a:r>
              <a:rPr lang="en-US" sz="4800" dirty="0"/>
              <a:t>b. The centurion recruited intercessors to plead his case and vouch for him before Jesus. When you have a great need do not hesitate to seek out those who would intercede for your need.</a:t>
            </a:r>
          </a:p>
        </p:txBody>
      </p:sp>
      <p:sp>
        <p:nvSpPr>
          <p:cNvPr id="3" name="Subtitle 2">
            <a:extLst>
              <a:ext uri="{FF2B5EF4-FFF2-40B4-BE49-F238E27FC236}">
                <a16:creationId xmlns:a16="http://schemas.microsoft.com/office/drawing/2014/main" id="{17E81B15-F147-1F5A-BAAC-7702F80BC68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06945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D49F9-D23E-0562-FD4D-6469DF777C17}"/>
              </a:ext>
            </a:extLst>
          </p:cNvPr>
          <p:cNvSpPr>
            <a:spLocks noGrp="1"/>
          </p:cNvSpPr>
          <p:nvPr>
            <p:ph type="ctrTitle"/>
          </p:nvPr>
        </p:nvSpPr>
        <p:spPr>
          <a:xfrm>
            <a:off x="612647" y="1315232"/>
            <a:ext cx="10861193" cy="4960307"/>
          </a:xfrm>
        </p:spPr>
        <p:txBody>
          <a:bodyPr/>
          <a:lstStyle/>
          <a:p>
            <a:r>
              <a:rPr lang="en-US" sz="4400" dirty="0"/>
              <a:t>Psalm 71:14-15</a:t>
            </a:r>
            <a:br>
              <a:rPr lang="en-US" sz="4400" dirty="0"/>
            </a:br>
            <a:r>
              <a:rPr lang="en-US" sz="4400" dirty="0"/>
              <a:t>	</a:t>
            </a:r>
            <a:r>
              <a:rPr lang="en-US" sz="4400" i="1" dirty="0"/>
              <a:t>But as for me, I will </a:t>
            </a:r>
            <a:r>
              <a:rPr lang="en-US" sz="4400" i="1" baseline="30000" dirty="0"/>
              <a:t>a</a:t>
            </a:r>
            <a:r>
              <a:rPr lang="en-US" sz="4400" i="1" dirty="0"/>
              <a:t>hope continually, And will </a:t>
            </a:r>
            <a:r>
              <a:rPr lang="en-US" sz="4400" i="1" baseline="30000" dirty="0"/>
              <a:t>1b</a:t>
            </a:r>
            <a:r>
              <a:rPr lang="en-US" sz="4400" i="1" dirty="0"/>
              <a:t>praise You yet more and more.</a:t>
            </a:r>
            <a:r>
              <a:rPr lang="en-US" sz="4400" b="1" i="1" dirty="0"/>
              <a:t>15</a:t>
            </a:r>
            <a:r>
              <a:rPr lang="en-US" sz="4400" i="1" dirty="0"/>
              <a:t>  	My </a:t>
            </a:r>
            <a:r>
              <a:rPr lang="en-US" sz="4400" i="1" baseline="30000" dirty="0"/>
              <a:t>a</a:t>
            </a:r>
            <a:r>
              <a:rPr lang="en-US" sz="4400" i="1" dirty="0"/>
              <a:t>mouth shall tell of Your righteousness And of </a:t>
            </a:r>
            <a:r>
              <a:rPr lang="en-US" sz="4400" i="1" baseline="30000" dirty="0"/>
              <a:t>b</a:t>
            </a:r>
            <a:r>
              <a:rPr lang="en-US" sz="4400" i="1" dirty="0"/>
              <a:t>Your salvation all day long; For I </a:t>
            </a:r>
            <a:r>
              <a:rPr lang="en-US" sz="4400" i="1" baseline="30000" dirty="0"/>
              <a:t>c</a:t>
            </a:r>
            <a:r>
              <a:rPr lang="en-US" sz="4400" i="1" dirty="0"/>
              <a:t>do not know the </a:t>
            </a:r>
            <a:r>
              <a:rPr lang="en-US" sz="4400" i="1" baseline="30000" dirty="0"/>
              <a:t>1</a:t>
            </a:r>
            <a:r>
              <a:rPr lang="en-US" sz="4400" i="1" dirty="0"/>
              <a:t>sum of them.</a:t>
            </a:r>
            <a:br>
              <a:rPr lang="en-US" dirty="0"/>
            </a:br>
            <a:endParaRPr lang="en-US" dirty="0"/>
          </a:p>
        </p:txBody>
      </p:sp>
      <p:sp>
        <p:nvSpPr>
          <p:cNvPr id="3" name="Subtitle 2">
            <a:extLst>
              <a:ext uri="{FF2B5EF4-FFF2-40B4-BE49-F238E27FC236}">
                <a16:creationId xmlns:a16="http://schemas.microsoft.com/office/drawing/2014/main" id="{1A0ADB13-FA54-00CC-AC62-C86F50B0843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96956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5A667-E78A-D42B-055A-34D763B3EEC2}"/>
              </a:ext>
            </a:extLst>
          </p:cNvPr>
          <p:cNvSpPr>
            <a:spLocks noGrp="1"/>
          </p:cNvSpPr>
          <p:nvPr>
            <p:ph type="ctrTitle"/>
          </p:nvPr>
        </p:nvSpPr>
        <p:spPr>
          <a:xfrm>
            <a:off x="612647" y="1265128"/>
            <a:ext cx="10898771" cy="2941111"/>
          </a:xfrm>
        </p:spPr>
        <p:txBody>
          <a:bodyPr>
            <a:normAutofit/>
          </a:bodyPr>
          <a:lstStyle/>
          <a:p>
            <a:r>
              <a:rPr lang="en-US" sz="5400" dirty="0"/>
              <a:t>The healing of the centurion’s servant teaches us the kind of faith that Jesus calls “a great faith.”</a:t>
            </a:r>
          </a:p>
        </p:txBody>
      </p:sp>
      <p:sp>
        <p:nvSpPr>
          <p:cNvPr id="3" name="Subtitle 2">
            <a:extLst>
              <a:ext uri="{FF2B5EF4-FFF2-40B4-BE49-F238E27FC236}">
                <a16:creationId xmlns:a16="http://schemas.microsoft.com/office/drawing/2014/main" id="{085A90B2-7D9A-2EF0-F06D-6CA2BA32AD1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90610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53490-F2AF-CDC2-503D-AF7511A6E239}"/>
              </a:ext>
            </a:extLst>
          </p:cNvPr>
          <p:cNvSpPr>
            <a:spLocks noGrp="1"/>
          </p:cNvSpPr>
          <p:nvPr>
            <p:ph type="ctrTitle"/>
          </p:nvPr>
        </p:nvSpPr>
        <p:spPr>
          <a:xfrm>
            <a:off x="612647" y="850392"/>
            <a:ext cx="10748459" cy="1429345"/>
          </a:xfrm>
        </p:spPr>
        <p:txBody>
          <a:bodyPr>
            <a:normAutofit/>
          </a:bodyPr>
          <a:lstStyle/>
          <a:p>
            <a:pPr algn="ctr"/>
            <a:r>
              <a:rPr lang="en-US" sz="6000" dirty="0"/>
              <a:t>Three elements of a Great Faith</a:t>
            </a:r>
            <a:br>
              <a:rPr lang="en-US" sz="4400" dirty="0"/>
            </a:br>
            <a:endParaRPr lang="en-US" sz="4400" dirty="0"/>
          </a:p>
        </p:txBody>
      </p:sp>
      <p:sp>
        <p:nvSpPr>
          <p:cNvPr id="3" name="Subtitle 2">
            <a:extLst>
              <a:ext uri="{FF2B5EF4-FFF2-40B4-BE49-F238E27FC236}">
                <a16:creationId xmlns:a16="http://schemas.microsoft.com/office/drawing/2014/main" id="{36C92CE1-F2F6-DFD6-57BE-9DD7BE1543E1}"/>
              </a:ext>
            </a:extLst>
          </p:cNvPr>
          <p:cNvSpPr>
            <a:spLocks noGrp="1"/>
          </p:cNvSpPr>
          <p:nvPr>
            <p:ph type="subTitle" idx="1"/>
          </p:nvPr>
        </p:nvSpPr>
        <p:spPr>
          <a:xfrm>
            <a:off x="612648" y="2091847"/>
            <a:ext cx="11136766" cy="3915761"/>
          </a:xfrm>
        </p:spPr>
        <p:txBody>
          <a:bodyPr>
            <a:normAutofit/>
          </a:bodyPr>
          <a:lstStyle/>
          <a:p>
            <a:pPr marL="857250" indent="-857250" algn="ctr">
              <a:buAutoNum type="romanUcPeriod"/>
            </a:pPr>
            <a:r>
              <a:rPr lang="en-US" sz="4800" dirty="0"/>
              <a:t>A Working Faith</a:t>
            </a:r>
          </a:p>
          <a:p>
            <a:pPr marL="857250" indent="-857250" algn="ctr">
              <a:buAutoNum type="romanUcPeriod"/>
            </a:pPr>
            <a:r>
              <a:rPr lang="en-US" sz="4800" dirty="0"/>
              <a:t>A Humble Faith</a:t>
            </a:r>
          </a:p>
          <a:p>
            <a:pPr marL="857250" indent="-857250" algn="ctr">
              <a:buAutoNum type="romanUcPeriod"/>
            </a:pPr>
            <a:r>
              <a:rPr lang="en-US" sz="4800" dirty="0"/>
              <a:t>A Great Faith</a:t>
            </a:r>
          </a:p>
        </p:txBody>
      </p:sp>
    </p:spTree>
    <p:extLst>
      <p:ext uri="{BB962C8B-B14F-4D97-AF65-F5344CB8AC3E}">
        <p14:creationId xmlns:p14="http://schemas.microsoft.com/office/powerpoint/2010/main" val="2724602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90C7B-FFA8-3FCB-77D7-457562DE0C0F}"/>
              </a:ext>
            </a:extLst>
          </p:cNvPr>
          <p:cNvSpPr>
            <a:spLocks noGrp="1"/>
          </p:cNvSpPr>
          <p:nvPr>
            <p:ph type="ctrTitle"/>
          </p:nvPr>
        </p:nvSpPr>
        <p:spPr/>
        <p:txBody>
          <a:bodyPr>
            <a:normAutofit/>
          </a:bodyPr>
          <a:lstStyle/>
          <a:p>
            <a:r>
              <a:rPr lang="en-US" sz="5400" dirty="0"/>
              <a:t>I. A Working Faith</a:t>
            </a:r>
            <a:br>
              <a:rPr lang="en-US" sz="5400" dirty="0"/>
            </a:br>
            <a:br>
              <a:rPr lang="en-US" sz="5400" dirty="0"/>
            </a:br>
            <a:r>
              <a:rPr lang="en-US" sz="4800" dirty="0"/>
              <a:t>A Great Faith makes investments in the bank of heaven with good works</a:t>
            </a:r>
            <a:endParaRPr lang="en-US" sz="5400" dirty="0"/>
          </a:p>
        </p:txBody>
      </p:sp>
      <p:sp>
        <p:nvSpPr>
          <p:cNvPr id="3" name="Subtitle 2">
            <a:extLst>
              <a:ext uri="{FF2B5EF4-FFF2-40B4-BE49-F238E27FC236}">
                <a16:creationId xmlns:a16="http://schemas.microsoft.com/office/drawing/2014/main" id="{FFCD3105-FE56-B5CC-CE43-4015CBF704F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77351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B537C-1041-AA2F-2601-B8979B988B7A}"/>
              </a:ext>
            </a:extLst>
          </p:cNvPr>
          <p:cNvSpPr>
            <a:spLocks noGrp="1"/>
          </p:cNvSpPr>
          <p:nvPr>
            <p:ph type="ctrTitle"/>
          </p:nvPr>
        </p:nvSpPr>
        <p:spPr>
          <a:xfrm>
            <a:off x="612647" y="850392"/>
            <a:ext cx="10798563" cy="4961685"/>
          </a:xfrm>
        </p:spPr>
        <p:txBody>
          <a:bodyPr>
            <a:normAutofit/>
          </a:bodyPr>
          <a:lstStyle/>
          <a:p>
            <a:fld id="{B17377C7-1224-43F2-BE2A-F980B5273B95}" type="slidenum">
              <a:rPr lang="en-US" sz="4800" i="1" smtClean="0"/>
              <a:t>6</a:t>
            </a:fld>
            <a:r>
              <a:rPr lang="en-US" sz="4800" i="1" dirty="0"/>
              <a:t>19 Do not lay up for yourselves treasures on earth, where </a:t>
            </a:r>
            <a:r>
              <a:rPr lang="en-US" sz="4800" i="1" baseline="30000" dirty="0"/>
              <a:t>y</a:t>
            </a:r>
            <a:r>
              <a:rPr lang="en-US" sz="4800" i="1" dirty="0"/>
              <a:t>moth and rust</a:t>
            </a:r>
            <a:r>
              <a:rPr lang="en-US" sz="4800" i="1" baseline="30000" dirty="0"/>
              <a:t>5</a:t>
            </a:r>
            <a:r>
              <a:rPr lang="en-US" sz="4800" i="1" dirty="0"/>
              <a:t> destroy and where thieves </a:t>
            </a:r>
            <a:r>
              <a:rPr lang="en-US" sz="4800" i="1" baseline="30000" dirty="0"/>
              <a:t>z</a:t>
            </a:r>
            <a:r>
              <a:rPr lang="en-US" sz="4800" i="1" dirty="0"/>
              <a:t>break in and steal, </a:t>
            </a:r>
            <a:r>
              <a:rPr lang="en-US" sz="4800" b="1" i="1" dirty="0"/>
              <a:t>20</a:t>
            </a:r>
            <a:r>
              <a:rPr lang="en-US" sz="4800" i="1" dirty="0"/>
              <a:t> </a:t>
            </a:r>
            <a:r>
              <a:rPr lang="en-US" sz="4800" b="1" i="1" baseline="30000" dirty="0"/>
              <a:t>x</a:t>
            </a:r>
            <a:r>
              <a:rPr lang="en-US" sz="4800" b="1" i="1" dirty="0"/>
              <a:t>but lay up for yourselves treasures in heaven,</a:t>
            </a:r>
            <a:r>
              <a:rPr lang="en-US" sz="4800" i="1" dirty="0"/>
              <a:t> where neither moth nor rust destroys and where thieves do not break in and steal (Mt. 6:19-20).</a:t>
            </a:r>
            <a:br>
              <a:rPr lang="en-US" sz="4800" dirty="0"/>
            </a:br>
            <a:endParaRPr lang="en-US" sz="4800" dirty="0"/>
          </a:p>
        </p:txBody>
      </p:sp>
      <p:sp>
        <p:nvSpPr>
          <p:cNvPr id="3" name="Subtitle 2">
            <a:extLst>
              <a:ext uri="{FF2B5EF4-FFF2-40B4-BE49-F238E27FC236}">
                <a16:creationId xmlns:a16="http://schemas.microsoft.com/office/drawing/2014/main" id="{C8AD5C21-D6D6-20BB-9CB2-8DFABD2B90A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82841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EBCD1-D65A-69C2-3C7F-4F9318921603}"/>
              </a:ext>
            </a:extLst>
          </p:cNvPr>
          <p:cNvSpPr>
            <a:spLocks noGrp="1"/>
          </p:cNvSpPr>
          <p:nvPr>
            <p:ph type="ctrTitle"/>
          </p:nvPr>
        </p:nvSpPr>
        <p:spPr>
          <a:xfrm>
            <a:off x="612647" y="429768"/>
            <a:ext cx="10873719" cy="5996084"/>
          </a:xfrm>
        </p:spPr>
        <p:txBody>
          <a:bodyPr>
            <a:normAutofit/>
          </a:bodyPr>
          <a:lstStyle/>
          <a:p>
            <a:r>
              <a:rPr lang="en-US" sz="4800" b="1" dirty="0"/>
              <a:t>The Elders Testimony: Three Accolades</a:t>
            </a:r>
            <a:br>
              <a:rPr lang="en-US" sz="4800" dirty="0"/>
            </a:br>
            <a:br>
              <a:rPr lang="en-US" sz="4800" dirty="0"/>
            </a:br>
            <a:r>
              <a:rPr lang="en-US" sz="4800" dirty="0"/>
              <a:t>1. He is worthy to have you do this for him (v. 4).</a:t>
            </a:r>
            <a:br>
              <a:rPr lang="en-US" sz="4800" dirty="0"/>
            </a:br>
            <a:r>
              <a:rPr lang="en-US" sz="4800" dirty="0"/>
              <a:t>2. For he loves our nation (v. 5)</a:t>
            </a:r>
            <a:br>
              <a:rPr lang="en-US" sz="4800" dirty="0"/>
            </a:br>
            <a:r>
              <a:rPr lang="en-US" sz="4800" dirty="0"/>
              <a:t>3. And he is the one who built us our synagogue (v. 5)</a:t>
            </a:r>
          </a:p>
        </p:txBody>
      </p:sp>
      <p:sp>
        <p:nvSpPr>
          <p:cNvPr id="3" name="Subtitle 2">
            <a:extLst>
              <a:ext uri="{FF2B5EF4-FFF2-40B4-BE49-F238E27FC236}">
                <a16:creationId xmlns:a16="http://schemas.microsoft.com/office/drawing/2014/main" id="{A76AA609-A05B-3A6C-E1A5-79CEBD7C2210}"/>
              </a:ext>
            </a:extLst>
          </p:cNvPr>
          <p:cNvSpPr>
            <a:spLocks noGrp="1"/>
          </p:cNvSpPr>
          <p:nvPr>
            <p:ph type="subTitle" idx="1"/>
          </p:nvPr>
        </p:nvSpPr>
        <p:spPr>
          <a:xfrm>
            <a:off x="612648" y="4663440"/>
            <a:ext cx="163966" cy="1344168"/>
          </a:xfrm>
        </p:spPr>
        <p:txBody>
          <a:bodyPr/>
          <a:lstStyle/>
          <a:p>
            <a:r>
              <a:rPr lang="en-US" dirty="0"/>
              <a:t>   *</a:t>
            </a:r>
          </a:p>
        </p:txBody>
      </p:sp>
    </p:spTree>
    <p:extLst>
      <p:ext uri="{BB962C8B-B14F-4D97-AF65-F5344CB8AC3E}">
        <p14:creationId xmlns:p14="http://schemas.microsoft.com/office/powerpoint/2010/main" val="4154413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B82B9-8653-AFC9-4C22-B55BBC37FCA7}"/>
              </a:ext>
            </a:extLst>
          </p:cNvPr>
          <p:cNvSpPr>
            <a:spLocks noGrp="1"/>
          </p:cNvSpPr>
          <p:nvPr>
            <p:ph type="ctrTitle"/>
          </p:nvPr>
        </p:nvSpPr>
        <p:spPr/>
        <p:txBody>
          <a:bodyPr/>
          <a:lstStyle/>
          <a:p>
            <a:r>
              <a:rPr lang="en-US" dirty="0"/>
              <a:t>The Synagogue of Capernaum</a:t>
            </a:r>
          </a:p>
        </p:txBody>
      </p:sp>
      <p:sp>
        <p:nvSpPr>
          <p:cNvPr id="3" name="Subtitle 2">
            <a:extLst>
              <a:ext uri="{FF2B5EF4-FFF2-40B4-BE49-F238E27FC236}">
                <a16:creationId xmlns:a16="http://schemas.microsoft.com/office/drawing/2014/main" id="{32E72B18-4A2D-0046-A986-DC46B2D14D9D}"/>
              </a:ext>
            </a:extLst>
          </p:cNvPr>
          <p:cNvSpPr>
            <a:spLocks noGrp="1"/>
          </p:cNvSpPr>
          <p:nvPr>
            <p:ph type="subTitle" idx="1"/>
          </p:nvPr>
        </p:nvSpPr>
        <p:spPr/>
        <p:txBody>
          <a:bodyPr/>
          <a:lstStyle/>
          <a:p>
            <a:endParaRPr lang="en-US"/>
          </a:p>
        </p:txBody>
      </p:sp>
      <p:pic>
        <p:nvPicPr>
          <p:cNvPr id="6" name="Picture Placeholder 5" descr="A stone building with pillars with Capernaum in the background&#10;&#10;AI-generated content may be incorrect.">
            <a:extLst>
              <a:ext uri="{FF2B5EF4-FFF2-40B4-BE49-F238E27FC236}">
                <a16:creationId xmlns:a16="http://schemas.microsoft.com/office/drawing/2014/main" id="{5887452B-CCE8-C4F0-6A41-B507E18F8DAD}"/>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724" r="8724"/>
          <a:stretch>
            <a:fillRect/>
          </a:stretch>
        </p:blipFill>
        <p:spPr/>
      </p:pic>
      <p:sp>
        <p:nvSpPr>
          <p:cNvPr id="7" name="TextBox 6">
            <a:extLst>
              <a:ext uri="{FF2B5EF4-FFF2-40B4-BE49-F238E27FC236}">
                <a16:creationId xmlns:a16="http://schemas.microsoft.com/office/drawing/2014/main" id="{5ECD3575-1344-933E-32BF-DE22B9986E33}"/>
              </a:ext>
            </a:extLst>
          </p:cNvPr>
          <p:cNvSpPr txBox="1"/>
          <p:nvPr/>
        </p:nvSpPr>
        <p:spPr>
          <a:xfrm>
            <a:off x="0" y="6858000"/>
            <a:ext cx="7548451" cy="230832"/>
          </a:xfrm>
          <a:prstGeom prst="rect">
            <a:avLst/>
          </a:prstGeom>
          <a:noFill/>
        </p:spPr>
        <p:txBody>
          <a:bodyPr wrap="square" rtlCol="0">
            <a:spAutoFit/>
          </a:bodyPr>
          <a:lstStyle/>
          <a:p>
            <a:r>
              <a:rPr lang="en-US" sz="900">
                <a:hlinkClick r:id="rId3" tooltip="https://vridar.org/2011/04/01/strengthening-april-deconicks-case-that-johns-gospel-opposed-vision-mystics-and-another-word-for-john-knowing-mark/"/>
              </a:rPr>
              <a:t>This Photo</a:t>
            </a:r>
            <a:r>
              <a:rPr lang="en-US" sz="900"/>
              <a:t> by Unknown Author is licensed under </a:t>
            </a:r>
            <a:r>
              <a:rPr lang="en-US" sz="900">
                <a:hlinkClick r:id="rId4" tooltip="https://creativecommons.org/licenses/by/3.0/"/>
              </a:rPr>
              <a:t>CC BY</a:t>
            </a:r>
            <a:endParaRPr lang="en-US" sz="900"/>
          </a:p>
        </p:txBody>
      </p:sp>
    </p:spTree>
    <p:extLst>
      <p:ext uri="{BB962C8B-B14F-4D97-AF65-F5344CB8AC3E}">
        <p14:creationId xmlns:p14="http://schemas.microsoft.com/office/powerpoint/2010/main" val="1034356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1B932-B296-3473-C686-B9B15FA2EDDE}"/>
              </a:ext>
            </a:extLst>
          </p:cNvPr>
          <p:cNvSpPr>
            <a:spLocks noGrp="1"/>
          </p:cNvSpPr>
          <p:nvPr>
            <p:ph type="ctrTitle"/>
          </p:nvPr>
        </p:nvSpPr>
        <p:spPr>
          <a:xfrm>
            <a:off x="612647" y="429768"/>
            <a:ext cx="10786037" cy="6046188"/>
          </a:xfrm>
        </p:spPr>
        <p:txBody>
          <a:bodyPr>
            <a:normAutofit/>
          </a:bodyPr>
          <a:lstStyle/>
          <a:p>
            <a:r>
              <a:rPr lang="en-US" sz="4800" b="1" dirty="0"/>
              <a:t>The Centurion’s Working Faith</a:t>
            </a:r>
            <a:br>
              <a:rPr lang="en-US" sz="4000" dirty="0"/>
            </a:br>
            <a:r>
              <a:rPr lang="en-US" sz="4000" dirty="0"/>
              <a:t> </a:t>
            </a:r>
            <a:br>
              <a:rPr lang="en-US" sz="4000" dirty="0"/>
            </a:br>
            <a:r>
              <a:rPr lang="en-US" sz="4000" dirty="0"/>
              <a:t>What we can learn from these first observations is that the centurion’s faith was not an impulsive act, but the progression of an established faith that had been demonstrated by acts of generosity. The further evidence of his existing faith was the sincere reputation as righteous or worthy man. He had used his authority righteously distinguishing himself as a man of worthy character and faith.</a:t>
            </a:r>
            <a:br>
              <a:rPr lang="en-US" dirty="0"/>
            </a:br>
            <a:endParaRPr lang="en-US" sz="4400" dirty="0"/>
          </a:p>
        </p:txBody>
      </p:sp>
      <p:sp>
        <p:nvSpPr>
          <p:cNvPr id="3" name="Subtitle 2">
            <a:extLst>
              <a:ext uri="{FF2B5EF4-FFF2-40B4-BE49-F238E27FC236}">
                <a16:creationId xmlns:a16="http://schemas.microsoft.com/office/drawing/2014/main" id="{8CC195B4-6B5E-60A5-A6A7-F39E368F4E5C}"/>
              </a:ext>
            </a:extLst>
          </p:cNvPr>
          <p:cNvSpPr>
            <a:spLocks noGrp="1"/>
          </p:cNvSpPr>
          <p:nvPr>
            <p:ph type="subTitle" idx="1"/>
          </p:nvPr>
        </p:nvSpPr>
        <p:spPr>
          <a:xfrm flipH="1">
            <a:off x="566929" y="4663440"/>
            <a:ext cx="45719" cy="1344168"/>
          </a:xfrm>
        </p:spPr>
        <p:txBody>
          <a:bodyPr/>
          <a:lstStyle/>
          <a:p>
            <a:endParaRPr lang="en-US" dirty="0"/>
          </a:p>
        </p:txBody>
      </p:sp>
    </p:spTree>
    <p:extLst>
      <p:ext uri="{BB962C8B-B14F-4D97-AF65-F5344CB8AC3E}">
        <p14:creationId xmlns:p14="http://schemas.microsoft.com/office/powerpoint/2010/main" val="2822885858"/>
      </p:ext>
    </p:extLst>
  </p:cSld>
  <p:clrMapOvr>
    <a:masterClrMapping/>
  </p:clrMapOvr>
</p:sld>
</file>

<file path=ppt/theme/theme1.xml><?xml version="1.0" encoding="utf-8"?>
<a:theme xmlns:a="http://schemas.openxmlformats.org/drawingml/2006/main" name="Chroma">
  <a:themeElements>
    <a:clrScheme name="Chroma">
      <a:dk1>
        <a:srgbClr val="131313"/>
      </a:dk1>
      <a:lt1>
        <a:sysClr val="window" lastClr="FFFFFF"/>
      </a:lt1>
      <a:dk2>
        <a:srgbClr val="0C233A"/>
      </a:dk2>
      <a:lt2>
        <a:srgbClr val="F5FAFD"/>
      </a:lt2>
      <a:accent1>
        <a:srgbClr val="4485DC"/>
      </a:accent1>
      <a:accent2>
        <a:srgbClr val="25AAD5"/>
      </a:accent2>
      <a:accent3>
        <a:srgbClr val="5BBEAC"/>
      </a:accent3>
      <a:accent4>
        <a:srgbClr val="6666E2"/>
      </a:accent4>
      <a:accent5>
        <a:srgbClr val="66C26C"/>
      </a:accent5>
      <a:accent6>
        <a:srgbClr val="10CF9B"/>
      </a:accent6>
      <a:hlink>
        <a:srgbClr val="4485DC"/>
      </a:hlink>
      <a:folHlink>
        <a:srgbClr val="25AAD5"/>
      </a:folHlink>
    </a:clrScheme>
    <a:fontScheme name="Custom 2">
      <a:majorFont>
        <a:latin typeface="Aptos Light"/>
        <a:ea typeface=""/>
        <a:cs typeface=""/>
      </a:majorFont>
      <a:minorFont>
        <a:latin typeface="Apto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ma" id="{DC2B181E-9B25-4FFB-A269-A81149E37B96}" vid="{FD28A279-D9A1-4F6C-9122-D382EE67827A}"/>
    </a:ext>
  </a:extLst>
</a:theme>
</file>

<file path=docProps/app.xml><?xml version="1.0" encoding="utf-8"?>
<Properties xmlns="http://schemas.openxmlformats.org/officeDocument/2006/extended-properties" xmlns:vt="http://schemas.openxmlformats.org/officeDocument/2006/docPropsVTypes">
  <TotalTime>240</TotalTime>
  <Words>1219</Words>
  <Application>Microsoft Office PowerPoint</Application>
  <PresentationFormat>Widescreen</PresentationFormat>
  <Paragraphs>31</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Aptos Light</vt:lpstr>
      <vt:lpstr>Arial</vt:lpstr>
      <vt:lpstr>Chroma</vt:lpstr>
      <vt:lpstr> A Great Faith (Luke 7:1-10; Matt. 8:5-13) </vt:lpstr>
      <vt:lpstr>Luke 17:3 “1Be on your guard! aIf your brother sins, rebuke him; and if he repents, forgive him. 4 “And if he sins against you aseven times a day, and returns to you seven times, saying, ‘I repent,’ 1forgive him.”  5   aThe apostles said to bthe Lord, “Increase our faith!” 6 And athe Lord said, “If you 1had faith like ba mustard seed, you would say to this cmulberry tree, ‘Be uprooted and be planted in the sea’; and it would obey you.</vt:lpstr>
      <vt:lpstr>The healing of the centurion’s servant teaches us the kind of faith that Jesus calls “a great faith.”</vt:lpstr>
      <vt:lpstr>Three elements of a Great Faith </vt:lpstr>
      <vt:lpstr>I. A Working Faith  A Great Faith makes investments in the bank of heaven with good works</vt:lpstr>
      <vt:lpstr>619 Do not lay up for yourselves treasures on earth, where ymoth and rust5 destroy and where thieves zbreak in and steal, 20 xbut lay up for yourselves treasures in heaven, where neither moth nor rust destroys and where thieves do not break in and steal (Mt. 6:19-20). </vt:lpstr>
      <vt:lpstr>The Elders Testimony: Three Accolades  1. He is worthy to have you do this for him (v. 4). 2. For he loves our nation (v. 5) 3. And he is the one who built us our synagogue (v. 5)</vt:lpstr>
      <vt:lpstr>The Synagogue of Capernaum</vt:lpstr>
      <vt:lpstr>The Centurion’s Working Faith   What we can learn from these first observations is that the centurion’s faith was not an impulsive act, but the progression of an established faith that had been demonstrated by acts of generosity. The further evidence of his existing faith was the sincere reputation as righteous or worthy man. He had used his authority righteously distinguishing himself as a man of worthy character and faith. </vt:lpstr>
      <vt:lpstr>II. A Humble Faith  The appeal of the centurion’s friends is conveyed in the first person a the humble appeal of the centurion himself .</vt:lpstr>
      <vt:lpstr>The Appeal of His Friends  1. Lord, do not trouble yourself, for I am not worthy (v. 6).  2. I did not presume to come to you (v. 7)</vt:lpstr>
      <vt:lpstr>Augustine  “by being unworthy for Christ to enter his house he became worthy for Christ to enter his heart.”</vt:lpstr>
      <vt:lpstr>Isaiah wrote speaking the words of Yahweh, But this is the one to whom I will look: he who is humble and contrite in spirit and trembles at my word (66:2).   James quotes Proverbs 3:34, God opposes the proud, but gives grace to the humble; and then he reminds his readers, Humble yourselves before the Lord, and he will exalt you (4:6, 10; cf. 1 Pet. 5:5-6). The virtue of humility is essential to receive the blessing of God.   One author explained, “the centurion reacts to Jesus as others would react to him.” From experience the centurion knew how a humble person makes an appeal. And it was in such humility that he appealed to Jesus. </vt:lpstr>
      <vt:lpstr>III. A Great Faith   A. Two Factors Affecting the    Centurion’s Faith    1. Jesus’ Willingness I will come and heal him (Mt. 8:7)</vt:lpstr>
      <vt:lpstr>1 John 5:14-15   This is athe confidence which we have 1before Him, that, bif we ask anything according to His will, He hears us. 15 And if we know that He hears us in whatever we ask, awe know that we have the requests which we have asked from Him.   Therefore, Jesus’ willingness is crucial to a certain faith. </vt:lpstr>
      <vt:lpstr> 2. The Second Factor affecting the centurion’s faith was the centurion’s two certainties.    a. The Certainty of Jesus’ Word  But say the word, and let my servant be healed (Luke 7:7). </vt:lpstr>
      <vt:lpstr>dAnd he went throughout all Galilee, eteaching in their synagogues and fproclaiming the gospel of the kingdom and ghealing every disease and every affliction among the people. 24 So his fame spread throughout all hSyria, and gthey brought him all the sick, those afflicted with various diseases and ipains, jthose oppressed by demons, kthose having seizures, and lparalytics, and he healed them. 25 mAnd great crowds followed him from Galilee and the nDecapolis, and from Jerusalem and Judea, and from beyond the Jordan (4:23-25; cf. Lk. 6:17-19).</vt:lpstr>
      <vt:lpstr>I say unto you. And when Jesus finished these sayings, bthe crowds were astonished at his teaching, 29 cfor he was teaching them as one who had authority, and not as their scribes (Mt. 7:28-29).</vt:lpstr>
      <vt:lpstr>  b. Second Certainty: Jesus’     Authority  For I too am a man set under authority, with soldiers under me and I say to one, “Go,” and he goes; and to another, “Come,” and he comes; and to my servant, “Do this,” and he does it (Lk. 7:8). </vt:lpstr>
      <vt:lpstr>Luke closes the incident with Jesus’ words, and turning to the crowd that followed him, said, “I tell you, not even in Israel have I found such faith.” And when those who had een sent returned to the house, they found the servant well (7:9-10). </vt:lpstr>
      <vt:lpstr>Two Applications for Prayer  a. If Jesus would answer the requests of outsiders like a leper and a Gentile, surely He would answer me. So ask, knock, seek. Jesus is willing to help those that no one else would help. Take courage.   . </vt:lpstr>
      <vt:lpstr>    b. The centurion recruited intercessors to plead his case and vouch for him before Jesus. When you have a great need do not hesitate to seek out those who would intercede for your need.</vt:lpstr>
      <vt:lpstr>Psalm 71:14-15  But as for me, I will ahope continually, And will 1bpraise You yet more and more.15   My amouth shall tell of Your righteousness And of bYour salvation all day long; For I cdo not know the 1sum of them.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Stamps</dc:creator>
  <cp:lastModifiedBy>Ray Stamps</cp:lastModifiedBy>
  <cp:revision>1</cp:revision>
  <dcterms:created xsi:type="dcterms:W3CDTF">2025-10-04T18:12:37Z</dcterms:created>
  <dcterms:modified xsi:type="dcterms:W3CDTF">2025-10-04T22:23:04Z</dcterms:modified>
</cp:coreProperties>
</file>