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Raleway" panose="020B0003030101060003" pitchFamily="3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>
        <p:scale>
          <a:sx n="76" d="100"/>
          <a:sy n="76" d="100"/>
        </p:scale>
        <p:origin x="2504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31E64-24DA-90E1-5378-6CC8854DF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532CD-4449-3EBC-17CE-1504F4104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66650-DCE3-1DD8-7403-E1033778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DE794-5D80-4E8D-A7DC-1F12361E2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726AB-79E9-F117-A848-D3DEBBCE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5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F84F-254B-5027-5F45-E5F23E58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800BE-B14E-0406-F430-4D551D066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25DB1-04F5-6EB8-93EB-34B68ADD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88C67-7E13-DF41-3CF5-D3A7DA635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B54D-F4B8-C614-66E2-72D06A2C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6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3D1B2E-764C-B64C-5E6E-30E9C7E80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FD5A9-5B76-0635-74FD-E62A2240A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8707C-EFE5-7FE8-6441-D44A2820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A8129-04BC-68AF-404B-732D16A5E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BF2EB-83FA-B8FD-9BA1-8B50D0C7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268D-E247-3DB1-8C62-39DDB693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B61C5-A74E-228F-58A2-11A1CB441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41400-AD72-B1D8-8C30-B1787A8F3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DB52E-2E15-64D5-E3ED-9BA614CC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0C3B-A6CA-9C17-2007-C532301F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2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5D35D-BB13-BF2F-32BF-86C5F536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F9C8F-197C-6824-664B-B2F1D3B38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50335-DC34-EFA1-19AA-7C0293BF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3D65E-40CC-663B-5441-34FB2950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5F76F-5CD8-F3DB-7F92-1CC76645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4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D7D8-36D1-C9BA-9079-4E445DF9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57DE-D1A0-C908-919F-5B6A8F1EA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5E616-B3A1-FFCE-91CB-2F771D1FF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97E46-6735-849B-C74B-5180EB99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C25E1-F720-DA27-2667-8F1BC57B8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BA18A-D76F-DF9E-8133-8785ECC5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2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A331B-3A0F-6D5F-EB6B-97B11C22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11058-B244-F914-8366-C9B5C2B72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51466-0399-37FE-D9C1-39C82BDA7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6ADC89-63D1-5A87-60D1-B72BB568D5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433E1-9440-86DD-0AFF-1F1C030177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74D562-DC17-4EEB-0772-F569D2D1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4D12A5-09E3-4564-A336-66558705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8F192-CCDB-C042-BA93-377BF41CB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1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33653-403B-7798-7B2C-F707B6312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A412D-B79E-B40E-F944-2454305D5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89FC2-8A12-B134-ADD7-11AA14E7B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74E60-00EA-09C8-B85C-BFDE2D24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E28DA7-CC82-51BE-E5D5-E8256CD70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383BA-F955-F1CC-4CD3-D763B5DF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71C52-62A9-527D-766C-AE5474448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9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283A8-0E73-9ED7-6353-EFC290A8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BBF2B-0E37-D93C-D514-4699665BF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4A2FA-7036-0636-C728-0781FAFA8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BB1AC-1F5B-7CFE-70A1-44CCB60B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17471-8C7D-C1B9-48E1-4FAD6E65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FD1D-7DC2-3620-D0D3-A54C6846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7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DD36-0BF5-ECC9-D4C4-93518827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D11A09-3453-5E69-666D-518F3C6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3C1DE-F822-F508-17A6-A1BD6C035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74256-E50E-A99B-973E-6517C4D58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4E362-8777-EC19-F6E6-1ED7B6A8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B6EB4-6026-88CF-AAF6-ED0F8800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2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43077E-6FF9-D7A0-7EE0-3540EFA6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95A48-8423-4187-704D-20467DED1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FE19A-2706-89C5-2F44-90B31A4DB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EFEC7E-C7A0-684C-8D4B-EC7DDDB7D7FB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8C1B5-92FF-153C-C3AE-E9939EDE6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08A7-169D-C965-4074-454CAF366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57BF4C-BE17-F243-8B9E-905A5C3D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4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kneeling in prayer&#10;&#10;AI-generated content may be incorrect.">
            <a:extLst>
              <a:ext uri="{FF2B5EF4-FFF2-40B4-BE49-F238E27FC236}">
                <a16:creationId xmlns:a16="http://schemas.microsoft.com/office/drawing/2014/main" id="{DEA7BEE3-9097-2D67-337E-8B57578D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5" t="12763" r="5055" b="816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FC1B6C-B33C-EB4E-4E53-24684B6D79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Exiles on 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A245A-AD16-F847-E5DB-8D1FF5B5DC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aleway" panose="020B0003030101060003" pitchFamily="34" charset="0"/>
              </a:rPr>
              <a:t>Daniel 1-3</a:t>
            </a:r>
          </a:p>
        </p:txBody>
      </p:sp>
    </p:spTree>
    <p:extLst>
      <p:ext uri="{BB962C8B-B14F-4D97-AF65-F5344CB8AC3E}">
        <p14:creationId xmlns:p14="http://schemas.microsoft.com/office/powerpoint/2010/main" val="262085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3644C-0097-30E9-E6CC-5B9142888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kneeling in prayer&#10;&#10;AI-generated content may be incorrect.">
            <a:extLst>
              <a:ext uri="{FF2B5EF4-FFF2-40B4-BE49-F238E27FC236}">
                <a16:creationId xmlns:a16="http://schemas.microsoft.com/office/drawing/2014/main" id="{ED0BF296-8EDF-7EEC-8FEC-2873B55B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5" t="12763" r="5055" b="816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66A126-6F0F-BE32-EF08-2F43238E6D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I. Exiles Are Sent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15D553-2517-E2DF-1BAA-7F7AEFF584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Daniel 1:2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2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BDD19-4F41-26FD-8E3A-242C2F8D7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kneeling in prayer&#10;&#10;AI-generated content may be incorrect.">
            <a:extLst>
              <a:ext uri="{FF2B5EF4-FFF2-40B4-BE49-F238E27FC236}">
                <a16:creationId xmlns:a16="http://schemas.microsoft.com/office/drawing/2014/main" id="{C92EE460-ADBF-5F28-D54E-F9FE75201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5" t="12763" r="5055" b="816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06DD3-B297-77F4-A80A-AF3928360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II. Exiles Serve Faithfully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7EF42-5430-585B-1A03-1C5F65059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Daniel 1:20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4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C052-456D-FBF0-C88E-1880E4857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kneeling in prayer&#10;&#10;AI-generated content may be incorrect.">
            <a:extLst>
              <a:ext uri="{FF2B5EF4-FFF2-40B4-BE49-F238E27FC236}">
                <a16:creationId xmlns:a16="http://schemas.microsoft.com/office/drawing/2014/main" id="{8DD12266-F0A4-C9EA-96B1-05F2888AB7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5" t="12763" r="5055" b="816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0BBDD-1A49-3396-FE6D-DCBAF0804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III. Exiles Stand Out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898E4-6B81-CF81-64A7-5B72EC693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Daniel 3:12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07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CCB32-E93A-434B-B58C-8144963F2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kneeling in prayer&#10;&#10;AI-generated content may be incorrect.">
            <a:extLst>
              <a:ext uri="{FF2B5EF4-FFF2-40B4-BE49-F238E27FC236}">
                <a16:creationId xmlns:a16="http://schemas.microsoft.com/office/drawing/2014/main" id="{AC344F41-3896-FA27-346C-E8B22BEFB9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5" t="12763" r="5055" b="816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DE0762-E692-AFE8-FD39-1BA6162C50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IV. Exiles Stand Firm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9F98F-885A-C7A6-34FE-9B139A38BB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Daniel 3:16–18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81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BB89E-DC0A-13FB-8096-FDB507764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kneeling in prayer&#10;&#10;AI-generated content may be incorrect.">
            <a:extLst>
              <a:ext uri="{FF2B5EF4-FFF2-40B4-BE49-F238E27FC236}">
                <a16:creationId xmlns:a16="http://schemas.microsoft.com/office/drawing/2014/main" id="{24ED8EAB-A2D5-D41F-29CD-D7826A66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5" t="12763" r="5055" b="816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EDC49A-E424-D72A-9DCC-8022C43A32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V. Exiles Are Not Alone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16514-E5EC-64AD-D4D2-7FDA62B102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aleway" panose="020B0003030101060003" pitchFamily="34" charset="0"/>
              </a:rPr>
              <a:t>Daniel 3:25 </a:t>
            </a:r>
            <a:endParaRPr lang="en-US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74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</Words>
  <Application>Microsoft Macintosh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Aptos Display</vt:lpstr>
      <vt:lpstr>Aptos</vt:lpstr>
      <vt:lpstr>Raleway</vt:lpstr>
      <vt:lpstr>Office Theme</vt:lpstr>
      <vt:lpstr>Exiles on Mission</vt:lpstr>
      <vt:lpstr>I. Exiles Are Sent</vt:lpstr>
      <vt:lpstr>II. Exiles Serve Faithfully</vt:lpstr>
      <vt:lpstr>III. Exiles Stand Out </vt:lpstr>
      <vt:lpstr>IV. Exiles Stand Firm </vt:lpstr>
      <vt:lpstr>V. Exiles Are Not Alone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Wells</dc:creator>
  <cp:lastModifiedBy>Nathan Wells</cp:lastModifiedBy>
  <cp:revision>2</cp:revision>
  <dcterms:created xsi:type="dcterms:W3CDTF">2026-02-28T03:28:55Z</dcterms:created>
  <dcterms:modified xsi:type="dcterms:W3CDTF">2026-02-28T03:35:30Z</dcterms:modified>
</cp:coreProperties>
</file>