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sldIdLst>
    <p:sldId id="256" r:id="rId5"/>
    <p:sldId id="300" r:id="rId6"/>
    <p:sldId id="259" r:id="rId7"/>
    <p:sldId id="257" r:id="rId8"/>
    <p:sldId id="261" r:id="rId9"/>
    <p:sldId id="278" r:id="rId10"/>
    <p:sldId id="263" r:id="rId11"/>
    <p:sldId id="279" r:id="rId12"/>
    <p:sldId id="265" r:id="rId13"/>
    <p:sldId id="270" r:id="rId14"/>
    <p:sldId id="280" r:id="rId15"/>
    <p:sldId id="281" r:id="rId16"/>
    <p:sldId id="282" r:id="rId17"/>
    <p:sldId id="262" r:id="rId18"/>
    <p:sldId id="284" r:id="rId19"/>
    <p:sldId id="286" r:id="rId20"/>
    <p:sldId id="285" r:id="rId21"/>
    <p:sldId id="283" r:id="rId22"/>
    <p:sldId id="287" r:id="rId23"/>
    <p:sldId id="288" r:id="rId24"/>
    <p:sldId id="267" r:id="rId25"/>
    <p:sldId id="289" r:id="rId26"/>
    <p:sldId id="290" r:id="rId27"/>
    <p:sldId id="291" r:id="rId28"/>
    <p:sldId id="292" r:id="rId29"/>
    <p:sldId id="268" r:id="rId30"/>
    <p:sldId id="272" r:id="rId31"/>
    <p:sldId id="293" r:id="rId32"/>
    <p:sldId id="294" r:id="rId33"/>
    <p:sldId id="295" r:id="rId34"/>
    <p:sldId id="276" r:id="rId35"/>
    <p:sldId id="296" r:id="rId36"/>
    <p:sldId id="297" r:id="rId37"/>
    <p:sldId id="298" r:id="rId38"/>
    <p:sldId id="299" r:id="rId39"/>
    <p:sldId id="260" r:id="rId40"/>
  </p:sldIdLst>
  <p:sldSz cx="18288000" cy="10287000"/>
  <p:notesSz cx="6858000" cy="9144000"/>
  <p:embeddedFontLst>
    <p:embeddedFont>
      <p:font typeface="Cooper Hewitt" panose="020B0604020202020204" charset="0"/>
      <p:regular r:id="rId41"/>
    </p:embeddedFont>
    <p:embeddedFont>
      <p:font typeface="Cooper Hewitt Thin Bold" panose="020B0604020202020204" charset="0"/>
      <p:regular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69" d="100"/>
          <a:sy n="69" d="100"/>
        </p:scale>
        <p:origin x="75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font" Target="fonts/font2.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font" Target="fonts/font1.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4/15/2025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3200401" y="1826537"/>
            <a:ext cx="11887200" cy="3318216"/>
          </a:xfrm>
          <a:prstGeom prst="rect">
            <a:avLst/>
          </a:prstGeom>
        </p:spPr>
        <p:txBody>
          <a:bodyPr wrap="square" lIns="0" tIns="0" rIns="0" bIns="0" rtlCol="0" anchor="t">
            <a:spAutoFit/>
          </a:bodyPr>
          <a:lstStyle/>
          <a:p>
            <a:pPr algn="ctr">
              <a:lnSpc>
                <a:spcPts val="27298"/>
              </a:lnSpc>
            </a:pPr>
            <a:r>
              <a:rPr lang="en-US" sz="19500" dirty="0">
                <a:solidFill>
                  <a:srgbClr val="F6E2C9"/>
                </a:solidFill>
                <a:latin typeface="Cooper Hewitt Thin Bold"/>
              </a:rPr>
              <a:t>HEBREWS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7373600" cy="833562"/>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II. Creator of All Things – (verse 2)</a:t>
            </a:r>
          </a:p>
        </p:txBody>
      </p:sp>
    </p:spTree>
    <p:extLst>
      <p:ext uri="{BB962C8B-B14F-4D97-AF65-F5344CB8AC3E}">
        <p14:creationId xmlns:p14="http://schemas.microsoft.com/office/powerpoint/2010/main" val="1068304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4400" y="2400300"/>
            <a:ext cx="16459200" cy="4099520"/>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Colossians 1:16</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by him all things were created, in heaven and on earth, visible and invisible, whether thrones or dominions or rulers or authorities—all things were created through him and for him.” </a:t>
            </a:r>
          </a:p>
        </p:txBody>
      </p:sp>
    </p:spTree>
    <p:extLst>
      <p:ext uri="{BB962C8B-B14F-4D97-AF65-F5344CB8AC3E}">
        <p14:creationId xmlns:p14="http://schemas.microsoft.com/office/powerpoint/2010/main" val="753885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4284815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7373600" cy="833562"/>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III. Glorious</a:t>
            </a:r>
            <a:r>
              <a:rPr lang="en-US" sz="6600" dirty="0">
                <a:solidFill>
                  <a:srgbClr val="F6E2C9"/>
                </a:solidFill>
                <a:latin typeface="Cooper Hewitt"/>
              </a:rPr>
              <a:t> Over All Things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(verse 3)</a:t>
            </a:r>
          </a:p>
        </p:txBody>
      </p:sp>
    </p:spTree>
    <p:extLst>
      <p:ext uri="{BB962C8B-B14F-4D97-AF65-F5344CB8AC3E}">
        <p14:creationId xmlns:p14="http://schemas.microsoft.com/office/powerpoint/2010/main" val="3259086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781300"/>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Son does not reflect [God’s glory] as the moon does that of the sun, but is Himself the very beam of the divine brightness breaking into our dark world.”																				Hywel Jones</a:t>
            </a:r>
          </a:p>
        </p:txBody>
      </p:sp>
    </p:spTree>
    <p:extLst>
      <p:ext uri="{BB962C8B-B14F-4D97-AF65-F5344CB8AC3E}">
        <p14:creationId xmlns:p14="http://schemas.microsoft.com/office/powerpoint/2010/main" val="2022621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4400" y="2400300"/>
            <a:ext cx="16459200" cy="3265959"/>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2 Corinthians 4:6</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God, who said, ‘Let light shine out of darkness,’ has shone in our hearts to give the light of the knowledge of the glory of God in the face of Jesus Christ.”</a:t>
            </a:r>
          </a:p>
        </p:txBody>
      </p:sp>
    </p:spTree>
    <p:extLst>
      <p:ext uri="{BB962C8B-B14F-4D97-AF65-F5344CB8AC3E}">
        <p14:creationId xmlns:p14="http://schemas.microsoft.com/office/powerpoint/2010/main" val="418382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56087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9144" y="-41148"/>
            <a:ext cx="18288000" cy="10287000"/>
          </a:xfrm>
          <a:prstGeom prst="rect">
            <a:avLst/>
          </a:prstGeom>
        </p:spPr>
      </p:pic>
      <p:sp>
        <p:nvSpPr>
          <p:cNvPr id="3" name="TextBox 3"/>
          <p:cNvSpPr txBox="1"/>
          <p:nvPr/>
        </p:nvSpPr>
        <p:spPr>
          <a:xfrm>
            <a:off x="914400" y="2400300"/>
            <a:ext cx="16459200" cy="4933082"/>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lang="en-US" sz="6600" dirty="0">
                <a:solidFill>
                  <a:srgbClr val="F6E2C9"/>
                </a:solidFill>
                <a:latin typeface="Cooper Hewitt"/>
              </a:rPr>
              <a:t>Colossians 1:15</a:t>
            </a:r>
          </a:p>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[Jesus] is the image of the invisible God… </a:t>
            </a:r>
          </a:p>
          <a:p>
            <a:pPr marL="0" marR="0" lvl="0" indent="0" algn="l" defTabSz="914400" rtl="0" eaLnBrk="1" fontAlgn="auto" latinLnBrk="0" hangingPunct="1">
              <a:lnSpc>
                <a:spcPts val="6460"/>
              </a:lnSpc>
              <a:spcBef>
                <a:spcPts val="0"/>
              </a:spcBef>
              <a:spcAft>
                <a:spcPts val="0"/>
              </a:spcAft>
              <a:buClrTx/>
              <a:buSzTx/>
              <a:buFontTx/>
              <a:buNone/>
              <a:tabLst/>
              <a:defRPr/>
            </a:pPr>
            <a:endParaRPr lang="en-US" sz="4800" dirty="0">
              <a:solidFill>
                <a:srgbClr val="F6E2C9"/>
              </a:solidFill>
              <a:latin typeface="Cooper Hewitt"/>
            </a:endParaRPr>
          </a:p>
          <a:p>
            <a:pPr marL="0" marR="0" lvl="0" indent="0" algn="l" defTabSz="914400" rtl="0" eaLnBrk="1" fontAlgn="auto" latinLnBrk="0" hangingPunct="1">
              <a:lnSpc>
                <a:spcPts val="6460"/>
              </a:lnSpc>
              <a:spcBef>
                <a:spcPts val="0"/>
              </a:spcBef>
              <a:spcAft>
                <a:spcPts val="0"/>
              </a:spcAft>
              <a:buClrTx/>
              <a:buSzTx/>
              <a:buFontTx/>
              <a:buNone/>
              <a:tabLst/>
              <a:defRPr/>
            </a:pPr>
            <a:r>
              <a:rPr lang="en-US" sz="6600" dirty="0">
                <a:solidFill>
                  <a:srgbClr val="F6E2C9"/>
                </a:solidFill>
                <a:latin typeface="Cooper Hewitt"/>
              </a:rPr>
              <a:t>Colossians 2:9</a:t>
            </a:r>
          </a:p>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in him [Jesus] the whole fullness of deity dwells bodily”</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6928114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9110839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7373600" cy="833562"/>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IV. Sustainer of All Things – (verse 3)</a:t>
            </a:r>
          </a:p>
        </p:txBody>
      </p:sp>
    </p:spTree>
    <p:extLst>
      <p:ext uri="{BB962C8B-B14F-4D97-AF65-F5344CB8AC3E}">
        <p14:creationId xmlns:p14="http://schemas.microsoft.com/office/powerpoint/2010/main" val="1223693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1143000" y="723900"/>
            <a:ext cx="16383000" cy="4732065"/>
          </a:xfrm>
          <a:prstGeom prst="rect">
            <a:avLst/>
          </a:prstGeom>
        </p:spPr>
        <p:txBody>
          <a:bodyPr wrap="square" lIns="0" tIns="0" rIns="0" bIns="0" rtlCol="0" anchor="t">
            <a:spAutoFit/>
          </a:bodyPr>
          <a:lstStyle/>
          <a:p>
            <a:pPr marL="0" marR="0" lvl="0" indent="0" algn="ctr" defTabSz="914400" rtl="0" eaLnBrk="1" fontAlgn="auto" latinLnBrk="0" hangingPunct="1">
              <a:lnSpc>
                <a:spcPts val="27298"/>
              </a:lnSpc>
              <a:spcBef>
                <a:spcPts val="0"/>
              </a:spcBef>
              <a:spcAft>
                <a:spcPts val="0"/>
              </a:spcAft>
              <a:buClrTx/>
              <a:buSzTx/>
              <a:buFontTx/>
              <a:buNone/>
              <a:tabLst/>
              <a:defRPr/>
            </a:pPr>
            <a:r>
              <a:rPr kumimoji="0" lang="en-US" sz="9600" b="0" i="0" u="none" strike="noStrike" kern="1200" cap="none" spc="0" normalizeH="0" baseline="0" noProof="0" dirty="0">
                <a:ln>
                  <a:noFill/>
                </a:ln>
                <a:solidFill>
                  <a:srgbClr val="F6E2C9"/>
                </a:solidFill>
                <a:effectLst/>
                <a:uLnTx/>
                <a:uFillTx/>
                <a:latin typeface="Cooper Hewitt Thin Bold"/>
                <a:ea typeface="+mn-ea"/>
                <a:cs typeface="+mn-cs"/>
              </a:rPr>
              <a:t>“Jesus – Better Than All”</a:t>
            </a:r>
          </a:p>
          <a:p>
            <a:pPr marL="0" marR="0" lvl="0" indent="0" algn="ctr" defTabSz="914400" rtl="0" eaLnBrk="1" fontAlgn="auto" latinLnBrk="0" hangingPunct="1">
              <a:spcBef>
                <a:spcPts val="0"/>
              </a:spcBef>
              <a:spcAft>
                <a:spcPts val="0"/>
              </a:spcAft>
              <a:buClrTx/>
              <a:buSzTx/>
              <a:buFontTx/>
              <a:buNone/>
              <a:tabLst/>
              <a:defRPr/>
            </a:pP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Hebrews 1:2-3</a:t>
            </a:r>
          </a:p>
        </p:txBody>
      </p:sp>
    </p:spTree>
    <p:extLst>
      <p:ext uri="{BB962C8B-B14F-4D97-AF65-F5344CB8AC3E}">
        <p14:creationId xmlns:p14="http://schemas.microsoft.com/office/powerpoint/2010/main" val="1959745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9144" y="-41148"/>
            <a:ext cx="18288000" cy="10287000"/>
          </a:xfrm>
          <a:prstGeom prst="rect">
            <a:avLst/>
          </a:prstGeom>
        </p:spPr>
      </p:pic>
      <p:sp>
        <p:nvSpPr>
          <p:cNvPr id="3" name="TextBox 3"/>
          <p:cNvSpPr txBox="1"/>
          <p:nvPr/>
        </p:nvSpPr>
        <p:spPr>
          <a:xfrm>
            <a:off x="914400" y="2400300"/>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Colossians 1:17</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he is before all things, and in him all things hold together.” </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631030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6841627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781300"/>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“Surely if Christ upholds all things, He can uphold me. If the word of His power upholds earth and heaven, surely, that same word can uphold my poor trembling heart.”																	C.H. Spurgeon</a:t>
            </a:r>
          </a:p>
        </p:txBody>
      </p:sp>
    </p:spTree>
    <p:extLst>
      <p:ext uri="{BB962C8B-B14F-4D97-AF65-F5344CB8AC3E}">
        <p14:creationId xmlns:p14="http://schemas.microsoft.com/office/powerpoint/2010/main" val="2059797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657309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7373600" cy="833562"/>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V. Purifier of All His People – (verse 3)</a:t>
            </a:r>
          </a:p>
        </p:txBody>
      </p:sp>
    </p:spTree>
    <p:extLst>
      <p:ext uri="{BB962C8B-B14F-4D97-AF65-F5344CB8AC3E}">
        <p14:creationId xmlns:p14="http://schemas.microsoft.com/office/powerpoint/2010/main" val="12599795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9144" y="-41148"/>
            <a:ext cx="18288000" cy="10287000"/>
          </a:xfrm>
          <a:prstGeom prst="rect">
            <a:avLst/>
          </a:prstGeom>
        </p:spPr>
      </p:pic>
      <p:sp>
        <p:nvSpPr>
          <p:cNvPr id="3" name="TextBox 3"/>
          <p:cNvSpPr txBox="1"/>
          <p:nvPr/>
        </p:nvSpPr>
        <p:spPr>
          <a:xfrm>
            <a:off x="914400" y="2400300"/>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9:12</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entered once for all into the holy places, not by means of the blood of goats and calves but by means of his own blood, thus securing an eternal redemption.” </a:t>
            </a:r>
          </a:p>
        </p:txBody>
      </p:sp>
    </p:spTree>
    <p:extLst>
      <p:ext uri="{BB962C8B-B14F-4D97-AF65-F5344CB8AC3E}">
        <p14:creationId xmlns:p14="http://schemas.microsoft.com/office/powerpoint/2010/main" val="32496788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762000" y="1790700"/>
            <a:ext cx="16459200" cy="576664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“Nothing But the Blood” </a:t>
            </a:r>
          </a:p>
          <a:p>
            <a:pPr marL="0" marR="0" lvl="0" indent="0" algn="ctr" defTabSz="914400" rtl="0" eaLnBrk="1" fontAlgn="auto" latinLnBrk="0" hangingPunct="1">
              <a:lnSpc>
                <a:spcPts val="6460"/>
              </a:lnSpc>
              <a:spcBef>
                <a:spcPts val="0"/>
              </a:spcBef>
              <a:spcAft>
                <a:spcPts val="0"/>
              </a:spcAft>
              <a:buClrTx/>
              <a:buSzTx/>
              <a:buFontTx/>
              <a:buNone/>
              <a:tabLst/>
              <a:defRPr/>
            </a:pPr>
            <a:endParaRPr lang="en-US" sz="4800" dirty="0">
              <a:solidFill>
                <a:srgbClr val="F6E2C9"/>
              </a:solidFill>
              <a:latin typeface="Cooper Hewitt"/>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my pardon this I see: </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nothing but the blood of Jesus. </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my cleansing this my plea: </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nothing but the blood of Jesus.</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4095995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7536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9144" y="-41148"/>
            <a:ext cx="18288000" cy="10287000"/>
          </a:xfrm>
          <a:prstGeom prst="rect">
            <a:avLst/>
          </a:prstGeom>
        </p:spPr>
      </p:pic>
      <p:sp>
        <p:nvSpPr>
          <p:cNvPr id="3" name="TextBox 3"/>
          <p:cNvSpPr txBox="1"/>
          <p:nvPr/>
        </p:nvSpPr>
        <p:spPr>
          <a:xfrm>
            <a:off x="905256" y="1485900"/>
            <a:ext cx="16459200" cy="5766643"/>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10:11-12, 14</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11 And every priest stands daily at his service, offering repeatedly the same sacrifices, which can never take away sins. 12 But when Christ had offered for all time a single sacrifice for sins, he sat down at the right hand of God…     14 For by a single offering he has perfected for all time those who are being sanctified. </a:t>
            </a:r>
          </a:p>
        </p:txBody>
      </p:sp>
    </p:spTree>
    <p:extLst>
      <p:ext uri="{BB962C8B-B14F-4D97-AF65-F5344CB8AC3E}">
        <p14:creationId xmlns:p14="http://schemas.microsoft.com/office/powerpoint/2010/main" val="29931408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1790700"/>
            <a:ext cx="16459200" cy="5766643"/>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 do not – I cannot – for a moment admit that there is anything to be done by us to complete that work, or anything required of us to make the annihilation of our sins complete. Those for whom Christ died are cleansed from all their guilt, and they may go their way in peace. He was made a curse for us, and there is nothing but blessing left for us to enjoy.”														C.H. Spurgeon</a:t>
            </a:r>
          </a:p>
        </p:txBody>
      </p:sp>
    </p:spTree>
    <p:extLst>
      <p:ext uri="{BB962C8B-B14F-4D97-AF65-F5344CB8AC3E}">
        <p14:creationId xmlns:p14="http://schemas.microsoft.com/office/powerpoint/2010/main" val="2186797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781300"/>
            <a:ext cx="16459200" cy="3265959"/>
          </a:xfrm>
          <a:prstGeom prst="rect">
            <a:avLst/>
          </a:prstGeom>
        </p:spPr>
        <p:txBody>
          <a:bodyPr wrap="square" lIns="0" tIns="0" rIns="0" bIns="0" rtlCol="0" anchor="t">
            <a:spAutoFit/>
          </a:bodyPr>
          <a:lstStyle/>
          <a:p>
            <a:pPr algn="just">
              <a:lnSpc>
                <a:spcPts val="6460"/>
              </a:lnSpc>
            </a:pPr>
            <a:r>
              <a:rPr lang="en-US" sz="4800" dirty="0">
                <a:solidFill>
                  <a:srgbClr val="F6E2C9"/>
                </a:solidFill>
                <a:latin typeface="Cooper Hewitt"/>
              </a:rPr>
              <a:t>“[In </a:t>
            </a:r>
            <a:r>
              <a:rPr lang="en-US" sz="4800">
                <a:solidFill>
                  <a:srgbClr val="F6E2C9"/>
                </a:solidFill>
                <a:latin typeface="Cooper Hewitt"/>
              </a:rPr>
              <a:t>this book] </a:t>
            </a:r>
            <a:r>
              <a:rPr lang="en-US" sz="4800" dirty="0">
                <a:solidFill>
                  <a:srgbClr val="F6E2C9"/>
                </a:solidFill>
                <a:latin typeface="Cooper Hewitt"/>
              </a:rPr>
              <a:t>Christ is held up like a great jewel to the sunlight of God’s glory, and as the light courses through it, all the facets flash with gleaming brilliance.” 																</a:t>
            </a:r>
            <a:r>
              <a:rPr lang="en-US" sz="4800">
                <a:solidFill>
                  <a:srgbClr val="F6E2C9"/>
                </a:solidFill>
                <a:latin typeface="Cooper Hewitt"/>
              </a:rPr>
              <a:t>			R</a:t>
            </a:r>
            <a:r>
              <a:rPr lang="en-US" sz="4800" dirty="0">
                <a:solidFill>
                  <a:srgbClr val="F6E2C9"/>
                </a:solidFill>
                <a:latin typeface="Cooper Hewitt"/>
              </a:rPr>
              <a:t>. Kent Hughes </a:t>
            </a:r>
          </a:p>
        </p:txBody>
      </p:sp>
    </p:spTree>
    <p:extLst>
      <p:ext uri="{BB962C8B-B14F-4D97-AF65-F5344CB8AC3E}">
        <p14:creationId xmlns:p14="http://schemas.microsoft.com/office/powerpoint/2010/main" val="21690563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3091664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18288"/>
            <a:ext cx="18288000" cy="10287000"/>
          </a:xfrm>
          <a:prstGeom prst="rect">
            <a:avLst/>
          </a:prstGeom>
        </p:spPr>
      </p:pic>
      <p:sp>
        <p:nvSpPr>
          <p:cNvPr id="3" name="TextBox 3"/>
          <p:cNvSpPr txBox="1"/>
          <p:nvPr/>
        </p:nvSpPr>
        <p:spPr>
          <a:xfrm>
            <a:off x="914400" y="2019300"/>
            <a:ext cx="16459200" cy="576664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“Alas! And did my Savior Bleed” </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Alas! And did my Savior bleed, </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did my Sovereign die!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Would he devote that sacred head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sinners such as I!</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788455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18288"/>
            <a:ext cx="18288000" cy="10287000"/>
          </a:xfrm>
          <a:prstGeom prst="rect">
            <a:avLst/>
          </a:prstGeom>
        </p:spPr>
      </p:pic>
      <p:sp>
        <p:nvSpPr>
          <p:cNvPr id="3" name="TextBox 3"/>
          <p:cNvSpPr txBox="1"/>
          <p:nvPr/>
        </p:nvSpPr>
        <p:spPr>
          <a:xfrm>
            <a:off x="914400" y="2019300"/>
            <a:ext cx="16459200" cy="576664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“Alas! And did my Savior Bleed” </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Was it for crimes that I had done </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groaned upon the tree!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Amazing pity! Grace Unknown!</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love beyond degree!</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5488492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18288"/>
            <a:ext cx="18288000" cy="10287000"/>
          </a:xfrm>
          <a:prstGeom prst="rect">
            <a:avLst/>
          </a:prstGeom>
        </p:spPr>
      </p:pic>
      <p:sp>
        <p:nvSpPr>
          <p:cNvPr id="3" name="TextBox 3"/>
          <p:cNvSpPr txBox="1"/>
          <p:nvPr/>
        </p:nvSpPr>
        <p:spPr>
          <a:xfrm>
            <a:off x="914400" y="2019300"/>
            <a:ext cx="16459200" cy="576664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F6E2C9"/>
                </a:solidFill>
                <a:effectLst/>
                <a:uLnTx/>
                <a:uFillTx/>
                <a:latin typeface="Cooper Hewitt"/>
                <a:ea typeface="+mn-ea"/>
                <a:cs typeface="+mn-cs"/>
              </a:rPr>
              <a:t>“Alas! And did my Savior Bleed” </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Thus might I hide my blushing face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While his dear cross appears;</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Dissolve my heart in thankfulness,</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And melt mine eyes in tears.</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7007680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7267198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019300"/>
            <a:ext cx="16459200" cy="4933082"/>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writer is saying to those who were tired, worn out, and tempted to run back, ‘get your eyes off yourself and onto your Savior’…Get out of yourself and into Christ. Be absorbed with His love, His grace, His person, His work. Your hope is not in self but in Him.”														</a:t>
            </a:r>
            <a:r>
              <a:rPr lang="en-US" sz="4800" dirty="0">
                <a:solidFill>
                  <a:srgbClr val="F6E2C9"/>
                </a:solidFill>
                <a:latin typeface="Cooper Hewitt"/>
              </a:rPr>
              <a:t>	</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					David McWilliams</a:t>
            </a:r>
          </a:p>
        </p:txBody>
      </p:sp>
    </p:spTree>
    <p:extLst>
      <p:ext uri="{BB962C8B-B14F-4D97-AF65-F5344CB8AC3E}">
        <p14:creationId xmlns:p14="http://schemas.microsoft.com/office/powerpoint/2010/main" val="22284645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Tree>
    <p:extLst>
      <p:ext uri="{BB962C8B-B14F-4D97-AF65-F5344CB8AC3E}">
        <p14:creationId xmlns:p14="http://schemas.microsoft.com/office/powerpoint/2010/main" val="3869092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7373600" cy="833562"/>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I. </a:t>
            </a:r>
            <a:r>
              <a:rPr lang="en-US" sz="6600" dirty="0">
                <a:solidFill>
                  <a:srgbClr val="F6E2C9"/>
                </a:solidFill>
                <a:latin typeface="Cooper Hewitt"/>
              </a:rPr>
              <a:t>Heir of All Things</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 (</a:t>
            </a:r>
            <a:r>
              <a:rPr lang="en-US" sz="6600" dirty="0">
                <a:solidFill>
                  <a:srgbClr val="F6E2C9"/>
                </a:solidFill>
                <a:latin typeface="Cooper Hewitt"/>
              </a:rPr>
              <a:t>verse 2</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a:t>
            </a:r>
          </a:p>
        </p:txBody>
      </p:sp>
    </p:spTree>
    <p:extLst>
      <p:ext uri="{BB962C8B-B14F-4D97-AF65-F5344CB8AC3E}">
        <p14:creationId xmlns:p14="http://schemas.microsoft.com/office/powerpoint/2010/main" val="3098003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4400" y="2400300"/>
            <a:ext cx="16459200" cy="2432397"/>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Romans 11:36</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from him and through him and to him are all things. To him be glory forever. Amen.”</a:t>
            </a:r>
          </a:p>
        </p:txBody>
      </p:sp>
    </p:spTree>
    <p:extLst>
      <p:ext uri="{BB962C8B-B14F-4D97-AF65-F5344CB8AC3E}">
        <p14:creationId xmlns:p14="http://schemas.microsoft.com/office/powerpoint/2010/main" val="1958664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914730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4400" y="2400300"/>
            <a:ext cx="16459200" cy="2432397"/>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Ephesians 1:18</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“…what are the riches of his glorious inheritance in the saints…”</a:t>
            </a:r>
          </a:p>
        </p:txBody>
      </p:sp>
    </p:spTree>
    <p:extLst>
      <p:ext uri="{BB962C8B-B14F-4D97-AF65-F5344CB8AC3E}">
        <p14:creationId xmlns:p14="http://schemas.microsoft.com/office/powerpoint/2010/main" val="3803666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3000444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8FCE5BAAA9DE48AAD582BE180A42E5" ma:contentTypeVersion="16" ma:contentTypeDescription="Create a new document." ma:contentTypeScope="" ma:versionID="408e68595f2eca648bacd9b8bba8e6ce">
  <xsd:schema xmlns:xsd="http://www.w3.org/2001/XMLSchema" xmlns:xs="http://www.w3.org/2001/XMLSchema" xmlns:p="http://schemas.microsoft.com/office/2006/metadata/properties" xmlns:ns2="8bdf08a1-df4f-4202-9241-bdc03d33796c" xmlns:ns3="723f5446-4d32-45dc-b5ec-888de26ea981" targetNamespace="http://schemas.microsoft.com/office/2006/metadata/properties" ma:root="true" ma:fieldsID="0629efaec176dcc761911cea1835e939" ns2:_="" ns3:_="">
    <xsd:import namespace="8bdf08a1-df4f-4202-9241-bdc03d33796c"/>
    <xsd:import namespace="723f5446-4d32-45dc-b5ec-888de26ea9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df08a1-df4f-4202-9241-bdc03d3379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740c93-0691-4494-8635-97c961ee91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23f5446-4d32-45dc-b5ec-888de26ea9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9a9bd8e-a800-4ff6-9b07-884834c18d2a}" ma:internalName="TaxCatchAll" ma:showField="CatchAllData" ma:web="723f5446-4d32-45dc-b5ec-888de26ea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23f5446-4d32-45dc-b5ec-888de26ea981" xsi:nil="true"/>
    <lcf76f155ced4ddcb4097134ff3c332f xmlns="8bdf08a1-df4f-4202-9241-bdc03d3379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CC0C933-EE2D-4E7A-A470-2937AE30B692}">
  <ds:schemaRefs>
    <ds:schemaRef ds:uri="http://schemas.microsoft.com/sharepoint/v3/contenttype/forms"/>
  </ds:schemaRefs>
</ds:datastoreItem>
</file>

<file path=customXml/itemProps2.xml><?xml version="1.0" encoding="utf-8"?>
<ds:datastoreItem xmlns:ds="http://schemas.openxmlformats.org/officeDocument/2006/customXml" ds:itemID="{A72A470B-FA93-4309-886F-ED5924F4B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df08a1-df4f-4202-9241-bdc03d33796c"/>
    <ds:schemaRef ds:uri="723f5446-4d32-45dc-b5ec-888de26ea9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53886BF-FDC6-4EDE-92B6-C3A991B5ABBE}">
  <ds:schemaRefs>
    <ds:schemaRef ds:uri="http://schemas.microsoft.com/office/2006/metadata/properties"/>
    <ds:schemaRef ds:uri="http://schemas.microsoft.com/office/infopath/2007/PartnerControls"/>
    <ds:schemaRef ds:uri="723f5446-4d32-45dc-b5ec-888de26ea981"/>
    <ds:schemaRef ds:uri="8bdf08a1-df4f-4202-9241-bdc03d33796c"/>
  </ds:schemaRefs>
</ds:datastoreItem>
</file>

<file path=docProps/app.xml><?xml version="1.0" encoding="utf-8"?>
<Properties xmlns="http://schemas.openxmlformats.org/officeDocument/2006/extended-properties" xmlns:vt="http://schemas.openxmlformats.org/officeDocument/2006/docPropsVTypes">
  <TotalTime>6949</TotalTime>
  <Words>842</Words>
  <Application>Microsoft Office PowerPoint</Application>
  <PresentationFormat>Custom</PresentationFormat>
  <Paragraphs>56</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Cooper Hewitt Thin Bold</vt:lpstr>
      <vt:lpstr>Cooper Hewitt</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Danica Halverson</dc:creator>
  <cp:lastModifiedBy>Billy Freels</cp:lastModifiedBy>
  <cp:revision>33</cp:revision>
  <dcterms:created xsi:type="dcterms:W3CDTF">2006-08-16T00:00:00Z</dcterms:created>
  <dcterms:modified xsi:type="dcterms:W3CDTF">2025-04-17T03:34:43Z</dcterms:modified>
  <dc:identifier>DAFLq3_8Pqg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0x010100A18FCE5BAAA9DE48AAD582BE180A42E5</vt:lpwstr>
  </property>
</Properties>
</file>