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sldIdLst>
    <p:sldId id="256" r:id="rId5"/>
    <p:sldId id="300" r:id="rId6"/>
    <p:sldId id="261" r:id="rId7"/>
    <p:sldId id="262" r:id="rId8"/>
    <p:sldId id="265" r:id="rId9"/>
    <p:sldId id="279" r:id="rId10"/>
    <p:sldId id="307" r:id="rId11"/>
    <p:sldId id="303" r:id="rId12"/>
    <p:sldId id="280" r:id="rId13"/>
    <p:sldId id="286" r:id="rId14"/>
    <p:sldId id="308" r:id="rId15"/>
    <p:sldId id="309" r:id="rId16"/>
    <p:sldId id="301" r:id="rId17"/>
    <p:sldId id="310" r:id="rId18"/>
    <p:sldId id="311" r:id="rId19"/>
    <p:sldId id="284" r:id="rId20"/>
    <p:sldId id="312" r:id="rId21"/>
    <p:sldId id="302" r:id="rId22"/>
    <p:sldId id="313" r:id="rId23"/>
    <p:sldId id="314" r:id="rId24"/>
    <p:sldId id="260" r:id="rId25"/>
  </p:sldIdLst>
  <p:sldSz cx="18288000" cy="10287000"/>
  <p:notesSz cx="6858000" cy="9144000"/>
  <p:embeddedFontLst>
    <p:embeddedFont>
      <p:font typeface="Cooper Hewitt" panose="020B0604020202020204" charset="0"/>
      <p:regular r:id="rId26"/>
    </p:embeddedFont>
    <p:embeddedFont>
      <p:font typeface="Cooper Hewitt Thin Bold" panose="020B0604020202020204" charset="0"/>
      <p:regular r:id="rId2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69" d="100"/>
          <a:sy n="69" d="100"/>
        </p:scale>
        <p:origin x="75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font" Target="fonts/font1.fntdata"/><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font" Target="fonts/font2.fntdata"/><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5/10/2025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
        <p:nvSpPr>
          <p:cNvPr id="3" name="TextBox 3"/>
          <p:cNvSpPr txBox="1"/>
          <p:nvPr/>
        </p:nvSpPr>
        <p:spPr>
          <a:xfrm>
            <a:off x="3200401" y="1826537"/>
            <a:ext cx="11887200" cy="3318216"/>
          </a:xfrm>
          <a:prstGeom prst="rect">
            <a:avLst/>
          </a:prstGeom>
        </p:spPr>
        <p:txBody>
          <a:bodyPr wrap="square" lIns="0" tIns="0" rIns="0" bIns="0" rtlCol="0" anchor="t">
            <a:spAutoFit/>
          </a:bodyPr>
          <a:lstStyle/>
          <a:p>
            <a:pPr algn="ctr">
              <a:lnSpc>
                <a:spcPts val="27298"/>
              </a:lnSpc>
            </a:pPr>
            <a:r>
              <a:rPr lang="en-US" sz="19500" dirty="0">
                <a:solidFill>
                  <a:srgbClr val="F6E2C9"/>
                </a:solidFill>
                <a:latin typeface="Cooper Hewitt Thin Bold"/>
              </a:rPr>
              <a:t>HEBREWS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560873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3048" y="-89916"/>
            <a:ext cx="18288000" cy="10287000"/>
          </a:xfrm>
          <a:prstGeom prst="rect">
            <a:avLst/>
          </a:prstGeom>
        </p:spPr>
      </p:pic>
      <p:sp>
        <p:nvSpPr>
          <p:cNvPr id="3" name="TextBox 3"/>
          <p:cNvSpPr txBox="1"/>
          <p:nvPr/>
        </p:nvSpPr>
        <p:spPr>
          <a:xfrm>
            <a:off x="1143000" y="3543300"/>
            <a:ext cx="16230600" cy="833562"/>
          </a:xfrm>
          <a:prstGeom prst="rect">
            <a:avLst/>
          </a:prstGeom>
        </p:spPr>
        <p:txBody>
          <a:bodyPr wrap="square" lIns="0" tIns="0" rIns="0" bIns="0" rtlCol="0" anchor="t">
            <a:spAutoFit/>
          </a:bodyPr>
          <a:lstStyle/>
          <a:p>
            <a:pPr marR="0" lvl="0" algn="l" defTabSz="914400" rtl="0" eaLnBrk="1" fontAlgn="auto" latinLnBrk="0" hangingPunct="1">
              <a:lnSpc>
                <a:spcPts val="6460"/>
              </a:lnSpc>
              <a:spcBef>
                <a:spcPts val="0"/>
              </a:spcBef>
              <a:spcAft>
                <a:spcPts val="0"/>
              </a:spcAft>
              <a:buClrTx/>
              <a:buSzTx/>
              <a:tabLst/>
              <a:defRPr/>
            </a:pPr>
            <a:r>
              <a:rPr kumimoji="0" lang="en-US" sz="7200" b="0" i="0" u="none" strike="noStrike" kern="1200" cap="none" spc="0" normalizeH="0" baseline="0" noProof="0" dirty="0">
                <a:ln>
                  <a:noFill/>
                </a:ln>
                <a:solidFill>
                  <a:srgbClr val="F6E2C9"/>
                </a:solidFill>
                <a:effectLst/>
                <a:uLnTx/>
                <a:uFillTx/>
                <a:latin typeface="Cooper Hewitt"/>
                <a:ea typeface="+mn-ea"/>
                <a:cs typeface="+mn-cs"/>
              </a:rPr>
              <a:t>II.  A Stronger Anchor </a:t>
            </a:r>
            <a:r>
              <a:rPr kumimoji="0" lang="en-US" sz="6600" b="0" i="0" u="none" strike="noStrike" kern="1200" cap="none" spc="0" normalizeH="0" baseline="0" noProof="0" dirty="0">
                <a:ln>
                  <a:noFill/>
                </a:ln>
                <a:solidFill>
                  <a:srgbClr val="F6E2C9"/>
                </a:solidFill>
                <a:effectLst/>
                <a:uLnTx/>
                <a:uFillTx/>
                <a:latin typeface="Cooper Hewitt"/>
                <a:ea typeface="+mn-ea"/>
                <a:cs typeface="+mn-cs"/>
              </a:rPr>
              <a:t>- </a:t>
            </a:r>
            <a:r>
              <a:rPr kumimoji="0" lang="en-US" sz="6000" b="0" i="0" u="none" strike="noStrike" kern="1200" cap="none" spc="0" normalizeH="0" baseline="0" noProof="0" dirty="0">
                <a:ln>
                  <a:noFill/>
                </a:ln>
                <a:solidFill>
                  <a:srgbClr val="F6E2C9"/>
                </a:solidFill>
                <a:effectLst/>
                <a:uLnTx/>
                <a:uFillTx/>
                <a:latin typeface="Cooper Hewitt"/>
                <a:ea typeface="+mn-ea"/>
                <a:cs typeface="+mn-cs"/>
              </a:rPr>
              <a:t>(verses 3-4)</a:t>
            </a:r>
            <a:endParaRPr kumimoji="0" lang="en-US" sz="66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2025215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2628900"/>
            <a:ext cx="16459200" cy="3265959"/>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“The inspired author knows that he just cannot describe this salvation fully and he therefore writes ‘so great a salvation,’ in order to give some idea of its incomparable greatness.”															</a:t>
            </a:r>
            <a:r>
              <a:rPr lang="en-US" sz="4800" dirty="0">
                <a:solidFill>
                  <a:srgbClr val="F6E2C9"/>
                </a:solidFill>
                <a:latin typeface="Cooper Hewitt"/>
              </a:rPr>
              <a:t>	</a:t>
            </a:r>
            <a:r>
              <a:rPr kumimoji="0" lang="en-US" sz="4800" b="0" i="0" u="none" strike="noStrike" kern="1200" cap="none" spc="0" normalizeH="0" baseline="0" noProof="0" dirty="0">
                <a:ln>
                  <a:noFill/>
                </a:ln>
                <a:solidFill>
                  <a:srgbClr val="F6E2C9"/>
                </a:solidFill>
                <a:effectLst/>
                <a:uLnTx/>
                <a:uFillTx/>
                <a:latin typeface="Cooper Hewitt"/>
                <a:ea typeface="+mn-ea"/>
                <a:cs typeface="+mn-cs"/>
              </a:rPr>
              <a:t>Hywel Jones</a:t>
            </a:r>
          </a:p>
        </p:txBody>
      </p:sp>
    </p:spTree>
    <p:extLst>
      <p:ext uri="{BB962C8B-B14F-4D97-AF65-F5344CB8AC3E}">
        <p14:creationId xmlns:p14="http://schemas.microsoft.com/office/powerpoint/2010/main" val="348143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13451509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2400300"/>
            <a:ext cx="16459200" cy="4099520"/>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“This is not the musing of some airy philosopher, the diatribe of some earthly despot, or the notions of some sentimental guru. Rather, this is a message that has come through God’s own Son, who came from heaven to earth to be our Savior.”													Richard Phillips</a:t>
            </a:r>
          </a:p>
        </p:txBody>
      </p:sp>
    </p:spTree>
    <p:extLst>
      <p:ext uri="{BB962C8B-B14F-4D97-AF65-F5344CB8AC3E}">
        <p14:creationId xmlns:p14="http://schemas.microsoft.com/office/powerpoint/2010/main" val="22780140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25593809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14400" y="2400300"/>
            <a:ext cx="16459200" cy="3265959"/>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Hebrews 6:19-20</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“19 We have this as a sure and steadfast anchor of the soul, a hope that enters into the inner place behind the curtain,   20 where Jesus has gone as a forerunner on our behalf…”</a:t>
            </a:r>
          </a:p>
        </p:txBody>
      </p:sp>
    </p:spTree>
    <p:extLst>
      <p:ext uri="{BB962C8B-B14F-4D97-AF65-F5344CB8AC3E}">
        <p14:creationId xmlns:p14="http://schemas.microsoft.com/office/powerpoint/2010/main" val="4183829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13362867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800100"/>
            <a:ext cx="16459200" cy="9100889"/>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6E2C9"/>
                </a:solidFill>
                <a:effectLst/>
                <a:uLnTx/>
                <a:uFillTx/>
                <a:latin typeface="Cooper Hewitt"/>
                <a:ea typeface="+mn-ea"/>
                <a:cs typeface="+mn-cs"/>
              </a:rPr>
              <a:t>“Christ the Sure and Steady Anchor”</a:t>
            </a:r>
          </a:p>
          <a:p>
            <a:pPr marL="0" marR="0" lvl="0" indent="0" algn="ctr" defTabSz="914400" rtl="0" eaLnBrk="1" fontAlgn="auto" latinLnBrk="0" hangingPunct="1">
              <a:lnSpc>
                <a:spcPts val="6460"/>
              </a:lnSpc>
              <a:spcBef>
                <a:spcPts val="0"/>
              </a:spcBef>
              <a:spcAft>
                <a:spcPts val="0"/>
              </a:spcAft>
              <a:buClrTx/>
              <a:buSzTx/>
              <a:buFontTx/>
              <a:buNone/>
              <a:tabLst/>
              <a:defRPr/>
            </a:pPr>
            <a:endParaRPr kumimoji="0" lang="en-US" sz="36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Christ the sure and steady Anchor</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In the fury of the storm</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When the winds of doubt blow through me</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And my sails have all been torn</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In the suffering, in the sorrow</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When my sinking hopes are few</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 will hold fast to the Anchor</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It shall never be removed</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28183055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800100"/>
            <a:ext cx="16459200" cy="9100889"/>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6E2C9"/>
                </a:solidFill>
                <a:effectLst/>
                <a:uLnTx/>
                <a:uFillTx/>
                <a:latin typeface="Cooper Hewitt"/>
                <a:ea typeface="+mn-ea"/>
                <a:cs typeface="+mn-cs"/>
              </a:rPr>
              <a:t>“Christ the Sure and Steady Anchor”</a:t>
            </a:r>
          </a:p>
          <a:p>
            <a:pPr marL="0" marR="0" lvl="0" indent="0" algn="ctr"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Christ the sure and steady Anchor</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While the tempest rages on</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When temptation claims the battle</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And it seems the night has won</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Deeper still then goes the Anchor</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Though I justly stand accused</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 will hold fast to the Anchor</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It shall never be removed</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145366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
        <p:nvSpPr>
          <p:cNvPr id="3" name="TextBox 3"/>
          <p:cNvSpPr txBox="1"/>
          <p:nvPr/>
        </p:nvSpPr>
        <p:spPr>
          <a:xfrm>
            <a:off x="1143000" y="723900"/>
            <a:ext cx="16383000" cy="4732065"/>
          </a:xfrm>
          <a:prstGeom prst="rect">
            <a:avLst/>
          </a:prstGeom>
        </p:spPr>
        <p:txBody>
          <a:bodyPr wrap="square" lIns="0" tIns="0" rIns="0" bIns="0" rtlCol="0" anchor="t">
            <a:spAutoFit/>
          </a:bodyPr>
          <a:lstStyle/>
          <a:p>
            <a:pPr marL="0" marR="0" lvl="0" indent="0" algn="ctr" defTabSz="914400" rtl="0" eaLnBrk="1" fontAlgn="auto" latinLnBrk="0" hangingPunct="1">
              <a:lnSpc>
                <a:spcPts val="27298"/>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F6E2C9"/>
                </a:solidFill>
                <a:effectLst/>
                <a:uLnTx/>
                <a:uFillTx/>
                <a:latin typeface="Cooper Hewitt Thin Bold"/>
                <a:ea typeface="+mn-ea"/>
                <a:cs typeface="+mn-cs"/>
              </a:rPr>
              <a:t>“Jesus – Our Anchor Against the Drift”</a:t>
            </a:r>
          </a:p>
          <a:p>
            <a:pPr marL="0" marR="0" lvl="0" indent="0" algn="ctr" defTabSz="914400" rtl="0" eaLnBrk="1" fontAlgn="auto" latinLnBrk="0" hangingPunct="1">
              <a:spcBef>
                <a:spcPts val="0"/>
              </a:spcBef>
              <a:spcAft>
                <a:spcPts val="0"/>
              </a:spcAft>
              <a:buClrTx/>
              <a:buSzTx/>
              <a:buFontTx/>
              <a:buNone/>
              <a:tabLst/>
              <a:defRPr/>
            </a:pPr>
            <a:r>
              <a:rPr kumimoji="0" lang="en-US" sz="8000" b="0" i="0" u="none" strike="noStrike" kern="1200" cap="none" spc="0" normalizeH="0" baseline="0" noProof="0" dirty="0">
                <a:ln>
                  <a:noFill/>
                </a:ln>
                <a:solidFill>
                  <a:srgbClr val="F6E2C9"/>
                </a:solidFill>
                <a:effectLst/>
                <a:uLnTx/>
                <a:uFillTx/>
                <a:latin typeface="Cooper Hewitt Thin Bold"/>
                <a:ea typeface="+mn-ea"/>
                <a:cs typeface="+mn-cs"/>
              </a:rPr>
              <a:t>Hebrews 2:1-4</a:t>
            </a:r>
          </a:p>
        </p:txBody>
      </p:sp>
    </p:spTree>
    <p:extLst>
      <p:ext uri="{BB962C8B-B14F-4D97-AF65-F5344CB8AC3E}">
        <p14:creationId xmlns:p14="http://schemas.microsoft.com/office/powerpoint/2010/main" val="19597450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800100"/>
            <a:ext cx="16459200" cy="5766643"/>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6E2C9"/>
                </a:solidFill>
                <a:effectLst/>
                <a:uLnTx/>
                <a:uFillTx/>
                <a:latin typeface="Cooper Hewitt"/>
                <a:ea typeface="+mn-ea"/>
                <a:cs typeface="+mn-cs"/>
              </a:rPr>
              <a:t>“Christ the Sure and Steady Anchor”</a:t>
            </a:r>
          </a:p>
          <a:p>
            <a:pPr marL="0" marR="0" lvl="0" indent="0" algn="ctr"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Christ the shore of our salvation</a:t>
            </a:r>
          </a:p>
          <a:p>
            <a:pPr marL="0" marR="0" lvl="0" indent="0" algn="ctr" defTabSz="914400" rtl="0" eaLnBrk="1" fontAlgn="auto" latinLnBrk="0" hangingPunct="1">
              <a:lnSpc>
                <a:spcPts val="6460"/>
              </a:lnSpc>
              <a:spcBef>
                <a:spcPts val="0"/>
              </a:spcBef>
              <a:spcAft>
                <a:spcPts val="0"/>
              </a:spcAft>
              <a:buClrTx/>
              <a:buSzTx/>
              <a:buFontTx/>
              <a:buNone/>
              <a:tabLst/>
              <a:defRPr/>
            </a:pPr>
            <a:r>
              <a:rPr lang="en-US" sz="4800" dirty="0">
                <a:solidFill>
                  <a:srgbClr val="F6E2C9"/>
                </a:solidFill>
                <a:latin typeface="Cooper Hewitt"/>
              </a:rPr>
              <a:t>Ever faithful, ever true</a:t>
            </a: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We will hold fast to the Anchor</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It shall never be removed</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18547527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Tree>
    <p:extLst>
      <p:ext uri="{BB962C8B-B14F-4D97-AF65-F5344CB8AC3E}">
        <p14:creationId xmlns:p14="http://schemas.microsoft.com/office/powerpoint/2010/main" val="3869092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3048" y="-89916"/>
            <a:ext cx="18288000" cy="10287000"/>
          </a:xfrm>
          <a:prstGeom prst="rect">
            <a:avLst/>
          </a:prstGeom>
        </p:spPr>
      </p:pic>
      <p:sp>
        <p:nvSpPr>
          <p:cNvPr id="3" name="TextBox 3"/>
          <p:cNvSpPr txBox="1"/>
          <p:nvPr/>
        </p:nvSpPr>
        <p:spPr>
          <a:xfrm>
            <a:off x="1143000" y="3543300"/>
            <a:ext cx="16230600" cy="833562"/>
          </a:xfrm>
          <a:prstGeom prst="rect">
            <a:avLst/>
          </a:prstGeom>
        </p:spPr>
        <p:txBody>
          <a:bodyPr wrap="square" lIns="0" tIns="0" rIns="0" bIns="0" rtlCol="0" anchor="t">
            <a:spAutoFit/>
          </a:bodyPr>
          <a:lstStyle/>
          <a:p>
            <a:pPr marL="1143000" marR="0" lvl="0" indent="-1143000" algn="l" defTabSz="914400" rtl="0" eaLnBrk="1" fontAlgn="auto" latinLnBrk="0" hangingPunct="1">
              <a:lnSpc>
                <a:spcPts val="6460"/>
              </a:lnSpc>
              <a:spcBef>
                <a:spcPts val="0"/>
              </a:spcBef>
              <a:spcAft>
                <a:spcPts val="0"/>
              </a:spcAft>
              <a:buClrTx/>
              <a:buSzTx/>
              <a:buFontTx/>
              <a:buAutoNum type="romanUcPeriod"/>
              <a:tabLst/>
              <a:defRPr/>
            </a:pPr>
            <a:r>
              <a:rPr lang="en-US" sz="7200" dirty="0">
                <a:solidFill>
                  <a:srgbClr val="F6E2C9"/>
                </a:solidFill>
                <a:latin typeface="Cooper Hewitt"/>
              </a:rPr>
              <a:t>A Strong Warning </a:t>
            </a:r>
            <a:r>
              <a:rPr lang="en-US" sz="6600" dirty="0">
                <a:solidFill>
                  <a:srgbClr val="F6E2C9"/>
                </a:solidFill>
                <a:latin typeface="Cooper Hewitt"/>
              </a:rPr>
              <a:t>- </a:t>
            </a:r>
            <a:r>
              <a:rPr kumimoji="0" lang="en-US" sz="6000" b="0" i="0" u="none" strike="noStrike" kern="1200" cap="none" spc="0" normalizeH="0" baseline="0" noProof="0" dirty="0">
                <a:ln>
                  <a:noFill/>
                </a:ln>
                <a:solidFill>
                  <a:srgbClr val="F6E2C9"/>
                </a:solidFill>
                <a:effectLst/>
                <a:uLnTx/>
                <a:uFillTx/>
                <a:latin typeface="Cooper Hewitt"/>
                <a:ea typeface="+mn-ea"/>
                <a:cs typeface="+mn-cs"/>
              </a:rPr>
              <a:t>(</a:t>
            </a:r>
            <a:r>
              <a:rPr lang="en-US" sz="6000" dirty="0">
                <a:solidFill>
                  <a:srgbClr val="F6E2C9"/>
                </a:solidFill>
                <a:latin typeface="Cooper Hewitt"/>
              </a:rPr>
              <a:t>verses 1-3</a:t>
            </a:r>
            <a:r>
              <a:rPr kumimoji="0" lang="en-US" sz="6000" b="0" i="0" u="none" strike="noStrike" kern="1200" cap="none" spc="0" normalizeH="0" baseline="0" noProof="0" dirty="0">
                <a:ln>
                  <a:noFill/>
                </a:ln>
                <a:solidFill>
                  <a:srgbClr val="F6E2C9"/>
                </a:solidFill>
                <a:effectLst/>
                <a:uLnTx/>
                <a:uFillTx/>
                <a:latin typeface="Cooper Hewitt"/>
                <a:ea typeface="+mn-ea"/>
                <a:cs typeface="+mn-cs"/>
              </a:rPr>
              <a:t>)</a:t>
            </a:r>
            <a:endParaRPr kumimoji="0" lang="en-US" sz="66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3098003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2019300"/>
            <a:ext cx="16459200" cy="4099520"/>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“Constant high thoughts of the necessity, worth, glory, and excellency of the gospel…especially the author of it [Jesus], and the grace dispensed in it, is the first step in the diligent heeding of the warning…”																								John Owen</a:t>
            </a:r>
          </a:p>
        </p:txBody>
      </p:sp>
    </p:spTree>
    <p:extLst>
      <p:ext uri="{BB962C8B-B14F-4D97-AF65-F5344CB8AC3E}">
        <p14:creationId xmlns:p14="http://schemas.microsoft.com/office/powerpoint/2010/main" val="2022621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3300044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41832" y="1866900"/>
            <a:ext cx="16459200" cy="5766643"/>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Hebrews 10:28-29</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“28 Anyone who has set aside the law of Moses dies without mercy on the evidence of two or three witnesses. 29 How much worse punishment, do you think, will be deserved by the one who has trampled underfoot the Son of God, and has profaned the blood of the covenant by which he was sanctified, and has outraged the Spirit of grace?” </a:t>
            </a:r>
          </a:p>
        </p:txBody>
      </p:sp>
    </p:spTree>
    <p:extLst>
      <p:ext uri="{BB962C8B-B14F-4D97-AF65-F5344CB8AC3E}">
        <p14:creationId xmlns:p14="http://schemas.microsoft.com/office/powerpoint/2010/main" val="3803666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2019300"/>
            <a:ext cx="16459200" cy="4933082"/>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 know of no punishment that can be too severe for the man who treats with contempt the Son of God, and tramples His blood. Every individual who hears the gospel, and yet does not receive Christ as his Savior, is committing that atrocious crime.”																													C.H. Spurgeon</a:t>
            </a:r>
          </a:p>
        </p:txBody>
      </p:sp>
    </p:spTree>
    <p:extLst>
      <p:ext uri="{BB962C8B-B14F-4D97-AF65-F5344CB8AC3E}">
        <p14:creationId xmlns:p14="http://schemas.microsoft.com/office/powerpoint/2010/main" val="2871929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3361591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41832" y="3162300"/>
            <a:ext cx="16459200" cy="1598836"/>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Matthew 25:46</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“And these will go away into eternal punishment…”</a:t>
            </a:r>
          </a:p>
        </p:txBody>
      </p:sp>
    </p:spTree>
    <p:extLst>
      <p:ext uri="{BB962C8B-B14F-4D97-AF65-F5344CB8AC3E}">
        <p14:creationId xmlns:p14="http://schemas.microsoft.com/office/powerpoint/2010/main" val="7538853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18FCE5BAAA9DE48AAD582BE180A42E5" ma:contentTypeVersion="16" ma:contentTypeDescription="Create a new document." ma:contentTypeScope="" ma:versionID="408e68595f2eca648bacd9b8bba8e6ce">
  <xsd:schema xmlns:xsd="http://www.w3.org/2001/XMLSchema" xmlns:xs="http://www.w3.org/2001/XMLSchema" xmlns:p="http://schemas.microsoft.com/office/2006/metadata/properties" xmlns:ns2="8bdf08a1-df4f-4202-9241-bdc03d33796c" xmlns:ns3="723f5446-4d32-45dc-b5ec-888de26ea981" targetNamespace="http://schemas.microsoft.com/office/2006/metadata/properties" ma:root="true" ma:fieldsID="0629efaec176dcc761911cea1835e939" ns2:_="" ns3:_="">
    <xsd:import namespace="8bdf08a1-df4f-4202-9241-bdc03d33796c"/>
    <xsd:import namespace="723f5446-4d32-45dc-b5ec-888de26ea9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df08a1-df4f-4202-9241-bdc03d3379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8740c93-0691-4494-8635-97c961ee91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723f5446-4d32-45dc-b5ec-888de26ea98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9a9bd8e-a800-4ff6-9b07-884834c18d2a}" ma:internalName="TaxCatchAll" ma:showField="CatchAllData" ma:web="723f5446-4d32-45dc-b5ec-888de26ea98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23f5446-4d32-45dc-b5ec-888de26ea981" xsi:nil="true"/>
    <lcf76f155ced4ddcb4097134ff3c332f xmlns="8bdf08a1-df4f-4202-9241-bdc03d33796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72A470B-FA93-4309-886F-ED5924F4B2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df08a1-df4f-4202-9241-bdc03d33796c"/>
    <ds:schemaRef ds:uri="723f5446-4d32-45dc-b5ec-888de26ea9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CC0C933-EE2D-4E7A-A470-2937AE30B692}">
  <ds:schemaRefs>
    <ds:schemaRef ds:uri="http://schemas.microsoft.com/sharepoint/v3/contenttype/forms"/>
  </ds:schemaRefs>
</ds:datastoreItem>
</file>

<file path=customXml/itemProps3.xml><?xml version="1.0" encoding="utf-8"?>
<ds:datastoreItem xmlns:ds="http://schemas.openxmlformats.org/officeDocument/2006/customXml" ds:itemID="{B53886BF-FDC6-4EDE-92B6-C3A991B5ABBE}">
  <ds:schemaRefs>
    <ds:schemaRef ds:uri="http://schemas.microsoft.com/office/2006/metadata/properties"/>
    <ds:schemaRef ds:uri="http://schemas.microsoft.com/office/infopath/2007/PartnerControls"/>
    <ds:schemaRef ds:uri="723f5446-4d32-45dc-b5ec-888de26ea981"/>
    <ds:schemaRef ds:uri="8bdf08a1-df4f-4202-9241-bdc03d33796c"/>
  </ds:schemaRefs>
</ds:datastoreItem>
</file>

<file path=docProps/app.xml><?xml version="1.0" encoding="utf-8"?>
<Properties xmlns="http://schemas.openxmlformats.org/officeDocument/2006/extended-properties" xmlns:vt="http://schemas.openxmlformats.org/officeDocument/2006/docPropsVTypes">
  <TotalTime>20638</TotalTime>
  <Words>574</Words>
  <Application>Microsoft Office PowerPoint</Application>
  <PresentationFormat>Custom</PresentationFormat>
  <Paragraphs>41</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Cooper Hewitt</vt:lpstr>
      <vt:lpstr>Arial</vt:lpstr>
      <vt:lpstr>Calibri</vt:lpstr>
      <vt:lpstr>Cooper Hewitt Thin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dc:title>
  <dc:creator>Danica Halverson</dc:creator>
  <cp:lastModifiedBy>Billy Freels</cp:lastModifiedBy>
  <cp:revision>51</cp:revision>
  <dcterms:created xsi:type="dcterms:W3CDTF">2006-08-16T00:00:00Z</dcterms:created>
  <dcterms:modified xsi:type="dcterms:W3CDTF">2025-05-11T01:03:42Z</dcterms:modified>
  <dc:identifier>DAFLq3_8Pqg</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0x010100A18FCE5BAAA9DE48AAD582BE180A42E5</vt:lpwstr>
  </property>
</Properties>
</file>