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28"/>
  </p:notesMasterIdLst>
  <p:sldIdLst>
    <p:sldId id="256" r:id="rId5"/>
    <p:sldId id="300" r:id="rId6"/>
    <p:sldId id="348" r:id="rId7"/>
    <p:sldId id="355" r:id="rId8"/>
    <p:sldId id="261" r:id="rId9"/>
    <p:sldId id="334" r:id="rId10"/>
    <p:sldId id="347" r:id="rId11"/>
    <p:sldId id="311" r:id="rId12"/>
    <p:sldId id="320" r:id="rId13"/>
    <p:sldId id="336" r:id="rId14"/>
    <p:sldId id="308" r:id="rId15"/>
    <p:sldId id="304" r:id="rId16"/>
    <p:sldId id="321" r:id="rId17"/>
    <p:sldId id="359" r:id="rId18"/>
    <p:sldId id="353" r:id="rId19"/>
    <p:sldId id="360" r:id="rId20"/>
    <p:sldId id="344" r:id="rId21"/>
    <p:sldId id="361" r:id="rId22"/>
    <p:sldId id="362" r:id="rId23"/>
    <p:sldId id="363" r:id="rId24"/>
    <p:sldId id="364" r:id="rId25"/>
    <p:sldId id="365" r:id="rId26"/>
    <p:sldId id="260" r:id="rId27"/>
  </p:sldIdLst>
  <p:sldSz cx="18288000" cy="10287000"/>
  <p:notesSz cx="6858000" cy="9144000"/>
  <p:embeddedFontLst>
    <p:embeddedFont>
      <p:font typeface="Cooper Hewitt" panose="020B0604020202020204" charset="0"/>
      <p:regular r:id="rId29"/>
    </p:embeddedFont>
    <p:embeddedFont>
      <p:font typeface="Cooper Hewitt Thin Bold" panose="020B0604020202020204" charset="0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75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1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89229-5DF2-4C56-B777-EB6A9AD83A68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554AD-231E-44AF-BC2F-11AE76EF38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20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2885" t="20242" b="23129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3200401" y="1826537"/>
            <a:ext cx="11887200" cy="33182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298"/>
              </a:lnSpc>
            </a:pPr>
            <a:r>
              <a:rPr lang="en-US" sz="19500" dirty="0">
                <a:solidFill>
                  <a:srgbClr val="F6E2C9"/>
                </a:solidFill>
                <a:latin typeface="Cooper Hewitt Thin Bold"/>
              </a:rPr>
              <a:t>HEBREWS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0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143000" y="3543300"/>
            <a:ext cx="16230600" cy="8353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II.  Who Enters His Rest? </a:t>
            </a: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-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(verses </a:t>
            </a:r>
            <a:r>
              <a:rPr lang="en-US" sz="4800" dirty="0">
                <a:solidFill>
                  <a:srgbClr val="F6E2C9"/>
                </a:solidFill>
                <a:latin typeface="Cooper Hewitt"/>
              </a:rPr>
              <a:t>2-5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)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215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4400" y="2476500"/>
            <a:ext cx="16459200" cy="40995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“As sure as the unbelieving Jews fell in the wilderness, and never reached the promised land, so sure it is that</a:t>
            </a:r>
            <a:r>
              <a:rPr lang="en-US" sz="4800" dirty="0">
                <a:solidFill>
                  <a:srgbClr val="F6E2C9"/>
                </a:solidFill>
                <a:latin typeface="Cooper Hewitt"/>
              </a:rPr>
              <a:t> all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 unbelievers shall fall into destruction, and never reach heaven.”																			</a:t>
            </a:r>
            <a:r>
              <a:rPr lang="en-US" sz="4800" dirty="0">
                <a:solidFill>
                  <a:srgbClr val="F6E2C9"/>
                </a:solidFill>
                <a:latin typeface="Cooper Hewitt"/>
              </a:rPr>
              <a:t>			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							Matthew Henry</a:t>
            </a:r>
          </a:p>
        </p:txBody>
      </p:sp>
    </p:spTree>
    <p:extLst>
      <p:ext uri="{BB962C8B-B14F-4D97-AF65-F5344CB8AC3E}">
        <p14:creationId xmlns:p14="http://schemas.microsoft.com/office/powerpoint/2010/main" val="2006867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006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066800" y="3238500"/>
            <a:ext cx="16459200" cy="24323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“God sends us this holy mixture of the hearing and believing, for our soul’s salvation and for His glory.”																			C.H. Spurgeon</a:t>
            </a:r>
          </a:p>
        </p:txBody>
      </p:sp>
    </p:spTree>
    <p:extLst>
      <p:ext uri="{BB962C8B-B14F-4D97-AF65-F5344CB8AC3E}">
        <p14:creationId xmlns:p14="http://schemas.microsoft.com/office/powerpoint/2010/main" val="205559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345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066800" y="2705100"/>
            <a:ext cx="16459200" cy="32659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“Salvation rest is living in God’s presence, feeling the warmth of his love, and trusting the strength of his hands to hold us forever.”																											Richard Phillips</a:t>
            </a:r>
          </a:p>
        </p:txBody>
      </p:sp>
    </p:spTree>
    <p:extLst>
      <p:ext uri="{BB962C8B-B14F-4D97-AF65-F5344CB8AC3E}">
        <p14:creationId xmlns:p14="http://schemas.microsoft.com/office/powerpoint/2010/main" val="3492707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8432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-3048" y="10668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1352" y="723900"/>
            <a:ext cx="16459200" cy="8803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“Jesus, I am Resting, Resting”</a:t>
            </a:r>
          </a:p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F6E2C9"/>
                </a:solidFill>
                <a:latin typeface="Cooper Hewitt"/>
              </a:rPr>
              <a:t>Jean Sophia Pigott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spcBef>
                <a:spcPts val="3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Jesus, I am resting, resting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in the joy of what thou art;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I am finding out the greatness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of thy loving heart.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Thou hast bid me gaze upon thee,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as thy beauty fills my soul,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for by thy transforming power,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thou hast made me whole.</a:t>
            </a:r>
          </a:p>
          <a:p>
            <a:pPr marL="0" marR="0" lvl="0" indent="0" algn="l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4837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-3048" y="10668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1352" y="723900"/>
            <a:ext cx="16459200" cy="796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“Jesus, I am Resting, Resting”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O how great thy lovingkindness,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vaster, broader than the sea!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O how marvelous thy goodness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lavished all on me!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Yes, I rest in thee, Beloved,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know what wealth of grace is thine,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know thy certainty of promise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and have made it mine. </a:t>
            </a:r>
          </a:p>
          <a:p>
            <a:pPr marL="0" marR="0" lvl="0" indent="0" algn="l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449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2885" t="20242" b="23129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143000" y="723900"/>
            <a:ext cx="16383000" cy="47320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729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 Thin Bold"/>
                <a:ea typeface="+mn-ea"/>
                <a:cs typeface="+mn-cs"/>
              </a:rPr>
              <a:t>“Jesus is Our Rest”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 Thin Bold"/>
                <a:ea typeface="+mn-ea"/>
                <a:cs typeface="+mn-cs"/>
              </a:rPr>
              <a:t>Hebrews </a:t>
            </a:r>
            <a:r>
              <a:rPr lang="en-US" sz="7200" dirty="0">
                <a:solidFill>
                  <a:srgbClr val="F6E2C9"/>
                </a:solidFill>
                <a:latin typeface="Cooper Hewitt Thin Bold"/>
              </a:rPr>
              <a:t>4:1-5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 Thin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97450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-3048" y="10668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1352" y="723900"/>
            <a:ext cx="16459200" cy="796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“Jesus, I am Resting, Resting”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Simply trusting thee, Lord Jesus,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I behold thee as thou art,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and thy love, so pure, so changeless,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satisfies my heart;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satisfies its deepest longings,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meets, supplies its ev'ry need,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compasseth me round with blessings: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thine is love indeed. </a:t>
            </a:r>
          </a:p>
          <a:p>
            <a:pPr marL="0" marR="0" lvl="0" indent="0" algn="l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8862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-3048" y="10668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1352" y="723900"/>
            <a:ext cx="16459200" cy="796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“Jesus, I am Resting, Resting”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Ever lift thy face upon 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as I work and wait for thee;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resting 'neath thy smile, Lord Jesus,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earth's dark shadows flee.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Brightness of my Father's glory,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sunshine of my Father's face,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keep me ever trusting, resting,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fill me with thy grace. </a:t>
            </a:r>
          </a:p>
          <a:p>
            <a:pPr marL="0" marR="0" lvl="0" indent="0" algn="l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5984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-3048" y="10668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1352" y="1638300"/>
            <a:ext cx="16459200" cy="50151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“Jesus, I am Resting, Resting”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Jesus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, I am resting, resting,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in the joy of what thou art;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I am finding out the greatness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of thy loving heart.</a:t>
            </a:r>
          </a:p>
          <a:p>
            <a:pPr marL="0" marR="0" lvl="0" indent="0" algn="l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83066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2885" t="20242" b="23129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092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-18288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4400" y="2781300"/>
            <a:ext cx="16459200" cy="24323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“Thou hast formed us for Thyself, O Lord, and our hearts are restless till they find rest in Thee.”																							</a:t>
            </a:r>
            <a:r>
              <a:rPr lang="en-US" sz="4800" dirty="0">
                <a:solidFill>
                  <a:srgbClr val="F6E2C9"/>
                </a:solidFill>
                <a:latin typeface="Cooper Hewitt"/>
              </a:rPr>
              <a:t>Augustine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1443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131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28956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143000" y="3543300"/>
            <a:ext cx="16230600" cy="8353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romanUcPeriod"/>
              <a:tabLst/>
              <a:defRPr/>
            </a:pPr>
            <a:r>
              <a:rPr lang="en-US" sz="7200" dirty="0">
                <a:solidFill>
                  <a:srgbClr val="F6E2C9"/>
                </a:solidFill>
                <a:latin typeface="Cooper Hewitt"/>
              </a:rPr>
              <a:t>What is His Rest? </a:t>
            </a:r>
            <a:r>
              <a:rPr lang="en-US" sz="6600" dirty="0">
                <a:solidFill>
                  <a:srgbClr val="F6E2C9"/>
                </a:solidFill>
                <a:latin typeface="Cooper Hewitt"/>
              </a:rPr>
              <a:t>– </a:t>
            </a:r>
            <a:r>
              <a:rPr lang="en-US" sz="4800" dirty="0">
                <a:solidFill>
                  <a:srgbClr val="F6E2C9"/>
                </a:solidFill>
                <a:latin typeface="Cooper Hewitt"/>
              </a:rPr>
              <a:t>(verses 1-4)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8003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27432" y="0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4400" y="2324100"/>
            <a:ext cx="16459200" cy="40995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Matthew 11:28-29</a:t>
            </a:r>
          </a:p>
          <a:p>
            <a:pPr marL="0" marR="0" lvl="0" indent="0" algn="just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“28 Come to me, all who labor and are heavy laden, and I will give you rest. 29 Take my yoke upon you, and learn from me, for I am gentle and lowly in heart, and you will find rest for your souls.”</a:t>
            </a:r>
          </a:p>
        </p:txBody>
      </p:sp>
    </p:spTree>
    <p:extLst>
      <p:ext uri="{BB962C8B-B14F-4D97-AF65-F5344CB8AC3E}">
        <p14:creationId xmlns:p14="http://schemas.microsoft.com/office/powerpoint/2010/main" val="1528853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4400" y="2781300"/>
            <a:ext cx="16459200" cy="32659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“[His rest] is a state of spiritual rest and deliverance from everything that was burdensome to the souls and consciences of believers.”																									</a:t>
            </a:r>
            <a:r>
              <a:rPr lang="en-US" sz="4800" dirty="0">
                <a:solidFill>
                  <a:srgbClr val="F6E2C9"/>
                </a:solidFill>
                <a:latin typeface="Cooper Hewitt"/>
              </a:rPr>
              <a:t>John Owen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1176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380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38782" r="110" b="48440"/>
          <a:stretch>
            <a:fillRect/>
          </a:stretch>
        </p:blipFill>
        <p:spPr>
          <a:xfrm>
            <a:off x="-3048" y="10668"/>
            <a:ext cx="18288000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1352" y="2095500"/>
            <a:ext cx="16459200" cy="4933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“It is Well With My Soul”</a:t>
            </a:r>
          </a:p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6E2C9"/>
              </a:solidFill>
              <a:effectLst/>
              <a:uLnTx/>
              <a:uFillTx/>
              <a:latin typeface="Cooper Hewit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When peace like a river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attendeth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 my way, </a:t>
            </a:r>
          </a:p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When sorrows like sea billows roll; </a:t>
            </a:r>
          </a:p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Whatever my lot Thou hast taught me to say,</a:t>
            </a:r>
          </a:p>
          <a:p>
            <a:pPr marL="0" marR="0" lvl="0" indent="0" algn="ctr" defTabSz="914400" rtl="0" eaLnBrk="1" fontAlgn="auto" latinLnBrk="0" hangingPunct="1">
              <a:lnSpc>
                <a:spcPts val="64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6E2C9"/>
                </a:solidFill>
                <a:effectLst/>
                <a:uLnTx/>
                <a:uFillTx/>
                <a:latin typeface="Cooper Hewitt"/>
                <a:ea typeface="+mn-ea"/>
                <a:cs typeface="+mn-cs"/>
              </a:rPr>
              <a:t>It is well, it is well with my soul!</a:t>
            </a:r>
          </a:p>
        </p:txBody>
      </p:sp>
    </p:spTree>
    <p:extLst>
      <p:ext uri="{BB962C8B-B14F-4D97-AF65-F5344CB8AC3E}">
        <p14:creationId xmlns:p14="http://schemas.microsoft.com/office/powerpoint/2010/main" val="1075352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8FCE5BAAA9DE48AAD582BE180A42E5" ma:contentTypeVersion="16" ma:contentTypeDescription="Create a new document." ma:contentTypeScope="" ma:versionID="408e68595f2eca648bacd9b8bba8e6ce">
  <xsd:schema xmlns:xsd="http://www.w3.org/2001/XMLSchema" xmlns:xs="http://www.w3.org/2001/XMLSchema" xmlns:p="http://schemas.microsoft.com/office/2006/metadata/properties" xmlns:ns2="8bdf08a1-df4f-4202-9241-bdc03d33796c" xmlns:ns3="723f5446-4d32-45dc-b5ec-888de26ea981" targetNamespace="http://schemas.microsoft.com/office/2006/metadata/properties" ma:root="true" ma:fieldsID="0629efaec176dcc761911cea1835e939" ns2:_="" ns3:_="">
    <xsd:import namespace="8bdf08a1-df4f-4202-9241-bdc03d33796c"/>
    <xsd:import namespace="723f5446-4d32-45dc-b5ec-888de26ea9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f08a1-df4f-4202-9241-bdc03d3379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8740c93-0691-4494-8635-97c961ee91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3f5446-4d32-45dc-b5ec-888de26ea9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9a9bd8e-a800-4ff6-9b07-884834c18d2a}" ma:internalName="TaxCatchAll" ma:showField="CatchAllData" ma:web="723f5446-4d32-45dc-b5ec-888de26ea9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23f5446-4d32-45dc-b5ec-888de26ea981" xsi:nil="true"/>
    <lcf76f155ced4ddcb4097134ff3c332f xmlns="8bdf08a1-df4f-4202-9241-bdc03d33796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C0C933-EE2D-4E7A-A470-2937AE30B6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2A470B-FA93-4309-886F-ED5924F4B2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df08a1-df4f-4202-9241-bdc03d33796c"/>
    <ds:schemaRef ds:uri="723f5446-4d32-45dc-b5ec-888de26ea9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3886BF-FDC6-4EDE-92B6-C3A991B5ABBE}">
  <ds:schemaRefs>
    <ds:schemaRef ds:uri="http://schemas.microsoft.com/office/2006/metadata/properties"/>
    <ds:schemaRef ds:uri="http://schemas.microsoft.com/office/infopath/2007/PartnerControls"/>
    <ds:schemaRef ds:uri="723f5446-4d32-45dc-b5ec-888de26ea981"/>
    <ds:schemaRef ds:uri="8bdf08a1-df4f-4202-9241-bdc03d33796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42815</TotalTime>
  <Words>680</Words>
  <Application>Microsoft Office PowerPoint</Application>
  <PresentationFormat>Custom</PresentationFormat>
  <Paragraphs>60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Cooper Hewitt</vt:lpstr>
      <vt:lpstr>Cooper Hewitt Thin Bold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HEBREWS</dc:title>
  <dc:creator>Danica Halverson</dc:creator>
  <cp:lastModifiedBy>Billy Freels</cp:lastModifiedBy>
  <cp:revision>90</cp:revision>
  <dcterms:created xsi:type="dcterms:W3CDTF">2006-08-16T00:00:00Z</dcterms:created>
  <dcterms:modified xsi:type="dcterms:W3CDTF">2025-07-16T05:29:30Z</dcterms:modified>
  <dc:identifier>DAFLq3_8Pqg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0x010100A18FCE5BAAA9DE48AAD582BE180A42E5</vt:lpwstr>
  </property>
</Properties>
</file>