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5"/>
  </p:notesMasterIdLst>
  <p:handoutMasterIdLst>
    <p:handoutMasterId r:id="rId26"/>
  </p:handoutMasterIdLst>
  <p:sldIdLst>
    <p:sldId id="271" r:id="rId5"/>
    <p:sldId id="279" r:id="rId6"/>
    <p:sldId id="280" r:id="rId7"/>
    <p:sldId id="281" r:id="rId8"/>
    <p:sldId id="283" r:id="rId9"/>
    <p:sldId id="268" r:id="rId10"/>
    <p:sldId id="282" r:id="rId11"/>
    <p:sldId id="267" r:id="rId12"/>
    <p:sldId id="284" r:id="rId13"/>
    <p:sldId id="285" r:id="rId14"/>
    <p:sldId id="286" r:id="rId15"/>
    <p:sldId id="287" r:id="rId16"/>
    <p:sldId id="288" r:id="rId17"/>
    <p:sldId id="289" r:id="rId18"/>
    <p:sldId id="291" r:id="rId19"/>
    <p:sldId id="290" r:id="rId20"/>
    <p:sldId id="292" r:id="rId21"/>
    <p:sldId id="293" r:id="rId22"/>
    <p:sldId id="294" r:id="rId23"/>
    <p:sldId id="29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A3BD06-41FE-43FA-A937-D4D95BDF3C64}">
          <p14:sldIdLst>
            <p14:sldId id="271"/>
            <p14:sldId id="279"/>
            <p14:sldId id="280"/>
          </p14:sldIdLst>
        </p14:section>
        <p14:section name="Untitled Section" id="{01DDB65A-EA63-459F-BD39-3C5B5FCF8101}">
          <p14:sldIdLst>
            <p14:sldId id="281"/>
            <p14:sldId id="283"/>
            <p14:sldId id="268"/>
            <p14:sldId id="282"/>
            <p14:sldId id="267"/>
            <p14:sldId id="284"/>
            <p14:sldId id="285"/>
            <p14:sldId id="286"/>
            <p14:sldId id="287"/>
            <p14:sldId id="288"/>
            <p14:sldId id="289"/>
            <p14:sldId id="291"/>
            <p14:sldId id="290"/>
            <p14:sldId id="292"/>
            <p14:sldId id="293"/>
            <p14:sldId id="294"/>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93457" autoAdjust="0"/>
  </p:normalViewPr>
  <p:slideViewPr>
    <p:cSldViewPr snapToGrid="0">
      <p:cViewPr>
        <p:scale>
          <a:sx n="75" d="100"/>
          <a:sy n="75" d="100"/>
        </p:scale>
        <p:origin x="324" y="-652"/>
      </p:cViewPr>
      <p:guideLst>
        <p:guide orient="horz" pos="2160"/>
        <p:guide pos="3840"/>
      </p:guideLst>
    </p:cSldViewPr>
  </p:slideViewPr>
  <p:outlineViewPr>
    <p:cViewPr>
      <p:scale>
        <a:sx n="33" d="100"/>
        <a:sy n="33" d="100"/>
      </p:scale>
      <p:origin x="0" y="-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9DE37-2591-3FBC-4415-0798EA9C9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9BB2-4044-DB46-8152-A53D1D6D2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E036-44DE-4DB6-B39A-7EF029F6B033}" type="datetimeFigureOut">
              <a:rPr lang="en-US" smtClean="0"/>
              <a:t>5/10/2025</a:t>
            </a:fld>
            <a:endParaRPr lang="en-US" dirty="0"/>
          </a:p>
        </p:txBody>
      </p:sp>
      <p:sp>
        <p:nvSpPr>
          <p:cNvPr id="4" name="Footer Placeholder 3">
            <a:extLst>
              <a:ext uri="{FF2B5EF4-FFF2-40B4-BE49-F238E27FC236}">
                <a16:creationId xmlns:a16="http://schemas.microsoft.com/office/drawing/2014/main" id="{2F484F4A-57D8-189B-8B9B-F927B93641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8B0EFF-2C0C-B88B-55E6-897E08026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C9B27-5061-43AE-B89C-0F9BAB5CFAD8}" type="slidenum">
              <a:rPr lang="en-US" smtClean="0"/>
              <a:t>‹#›</a:t>
            </a:fld>
            <a:endParaRPr lang="en-US" dirty="0"/>
          </a:p>
        </p:txBody>
      </p:sp>
    </p:spTree>
    <p:extLst>
      <p:ext uri="{BB962C8B-B14F-4D97-AF65-F5344CB8AC3E}">
        <p14:creationId xmlns:p14="http://schemas.microsoft.com/office/powerpoint/2010/main"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3C6C-DAFB-47FB-93A8-51530B0A0ED7}" type="datetimeFigureOut">
              <a:rPr lang="en-US" smtClean="0"/>
              <a:t>5/10/2025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A62F-2362-4553-A8D3-DDC42D2E5E9C}" type="slidenum">
              <a:rPr lang="en-US" smtClean="0"/>
              <a:t>‹#›</a:t>
            </a:fld>
            <a:endParaRPr lang="en-US" dirty="0"/>
          </a:p>
        </p:txBody>
      </p:sp>
    </p:spTree>
    <p:extLst>
      <p:ext uri="{BB962C8B-B14F-4D97-AF65-F5344CB8AC3E}">
        <p14:creationId xmlns:p14="http://schemas.microsoft.com/office/powerpoint/2010/main"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a:t>
            </a:fld>
            <a:endParaRPr lang="en-US" dirty="0"/>
          </a:p>
        </p:txBody>
      </p:sp>
    </p:spTree>
    <p:extLst>
      <p:ext uri="{BB962C8B-B14F-4D97-AF65-F5344CB8AC3E}">
        <p14:creationId xmlns:p14="http://schemas.microsoft.com/office/powerpoint/2010/main" val="82443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2</a:t>
            </a:fld>
            <a:endParaRPr lang="en-US" dirty="0"/>
          </a:p>
        </p:txBody>
      </p:sp>
    </p:spTree>
    <p:extLst>
      <p:ext uri="{BB962C8B-B14F-4D97-AF65-F5344CB8AC3E}">
        <p14:creationId xmlns:p14="http://schemas.microsoft.com/office/powerpoint/2010/main" val="136731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3</a:t>
            </a:fld>
            <a:endParaRPr lang="en-US" dirty="0"/>
          </a:p>
        </p:txBody>
      </p:sp>
    </p:spTree>
    <p:extLst>
      <p:ext uri="{BB962C8B-B14F-4D97-AF65-F5344CB8AC3E}">
        <p14:creationId xmlns:p14="http://schemas.microsoft.com/office/powerpoint/2010/main" val="412237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4</a:t>
            </a:fld>
            <a:endParaRPr lang="en-US" dirty="0"/>
          </a:p>
        </p:txBody>
      </p:sp>
    </p:spTree>
    <p:extLst>
      <p:ext uri="{BB962C8B-B14F-4D97-AF65-F5344CB8AC3E}">
        <p14:creationId xmlns:p14="http://schemas.microsoft.com/office/powerpoint/2010/main" val="236474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6</a:t>
            </a:fld>
            <a:endParaRPr lang="en-US" dirty="0"/>
          </a:p>
        </p:txBody>
      </p:sp>
    </p:spTree>
    <p:extLst>
      <p:ext uri="{BB962C8B-B14F-4D97-AF65-F5344CB8AC3E}">
        <p14:creationId xmlns:p14="http://schemas.microsoft.com/office/powerpoint/2010/main" val="373914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7</a:t>
            </a:fld>
            <a:endParaRPr lang="en-US" dirty="0"/>
          </a:p>
        </p:txBody>
      </p:sp>
    </p:spTree>
    <p:extLst>
      <p:ext uri="{BB962C8B-B14F-4D97-AF65-F5344CB8AC3E}">
        <p14:creationId xmlns:p14="http://schemas.microsoft.com/office/powerpoint/2010/main" val="218614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8</a:t>
            </a:fld>
            <a:endParaRPr lang="en-US" dirty="0"/>
          </a:p>
        </p:txBody>
      </p:sp>
    </p:spTree>
    <p:extLst>
      <p:ext uri="{BB962C8B-B14F-4D97-AF65-F5344CB8AC3E}">
        <p14:creationId xmlns:p14="http://schemas.microsoft.com/office/powerpoint/2010/main" val="332048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14</a:t>
            </a:fld>
            <a:endParaRPr lang="en-US" dirty="0"/>
          </a:p>
        </p:txBody>
      </p:sp>
    </p:spTree>
    <p:extLst>
      <p:ext uri="{BB962C8B-B14F-4D97-AF65-F5344CB8AC3E}">
        <p14:creationId xmlns:p14="http://schemas.microsoft.com/office/powerpoint/2010/main" val="163180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76815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02813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816629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203871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3056314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8959591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76530258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867749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011165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498770-5483-773B-4916-4A4C0782511A}"/>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152046 w 12188938"/>
              <a:gd name="connsiteY21" fmla="*/ 3893917 h 6857992"/>
              <a:gd name="connsiteX22" fmla="*/ 124874 w 12188938"/>
              <a:gd name="connsiteY22" fmla="*/ 3973187 h 6857992"/>
              <a:gd name="connsiteX23" fmla="*/ 152046 w 12188938"/>
              <a:gd name="connsiteY23" fmla="*/ 3893917 h 6857992"/>
              <a:gd name="connsiteX24" fmla="*/ 638431 w 12188938"/>
              <a:gd name="connsiteY24" fmla="*/ 3886118 h 6857992"/>
              <a:gd name="connsiteX25" fmla="*/ 591851 w 12188938"/>
              <a:gd name="connsiteY25" fmla="*/ 3954475 h 6857992"/>
              <a:gd name="connsiteX26" fmla="*/ 638431 w 12188938"/>
              <a:gd name="connsiteY26" fmla="*/ 3886118 h 6857992"/>
              <a:gd name="connsiteX27" fmla="*/ 2020621 w 12188938"/>
              <a:gd name="connsiteY27" fmla="*/ 3879602 h 6857992"/>
              <a:gd name="connsiteX28" fmla="*/ 1970159 w 12188938"/>
              <a:gd name="connsiteY28" fmla="*/ 3940557 h 6857992"/>
              <a:gd name="connsiteX29" fmla="*/ 2020621 w 12188938"/>
              <a:gd name="connsiteY29" fmla="*/ 3879602 h 6857992"/>
              <a:gd name="connsiteX30" fmla="*/ 1438182 w 12188938"/>
              <a:gd name="connsiteY30" fmla="*/ 3868995 h 6857992"/>
              <a:gd name="connsiteX31" fmla="*/ 1438182 w 12188938"/>
              <a:gd name="connsiteY31" fmla="*/ 3947246 h 6857992"/>
              <a:gd name="connsiteX32" fmla="*/ 1438182 w 12188938"/>
              <a:gd name="connsiteY32" fmla="*/ 3868995 h 6857992"/>
              <a:gd name="connsiteX33" fmla="*/ 1765862 w 12188938"/>
              <a:gd name="connsiteY33" fmla="*/ 3862391 h 6857992"/>
              <a:gd name="connsiteX34" fmla="*/ 1738637 w 12188938"/>
              <a:gd name="connsiteY34" fmla="*/ 3951206 h 6857992"/>
              <a:gd name="connsiteX35" fmla="*/ 1765862 w 12188938"/>
              <a:gd name="connsiteY35" fmla="*/ 3862391 h 6857992"/>
              <a:gd name="connsiteX36" fmla="*/ 1154678 w 12188938"/>
              <a:gd name="connsiteY36" fmla="*/ 3861266 h 6857992"/>
              <a:gd name="connsiteX37" fmla="*/ 1154678 w 12188938"/>
              <a:gd name="connsiteY37" fmla="*/ 3939811 h 6857992"/>
              <a:gd name="connsiteX38" fmla="*/ 1154678 w 12188938"/>
              <a:gd name="connsiteY38" fmla="*/ 3861266 h 6857992"/>
              <a:gd name="connsiteX39" fmla="*/ 878722 w 12188938"/>
              <a:gd name="connsiteY39" fmla="*/ 3858367 h 6857992"/>
              <a:gd name="connsiteX40" fmla="*/ 902082 w 12188938"/>
              <a:gd name="connsiteY40" fmla="*/ 3947246 h 6857992"/>
              <a:gd name="connsiteX41" fmla="*/ 878722 w 12188938"/>
              <a:gd name="connsiteY41" fmla="*/ 3858367 h 6857992"/>
              <a:gd name="connsiteX42" fmla="*/ 449757 w 12188938"/>
              <a:gd name="connsiteY42" fmla="*/ 3849853 h 6857992"/>
              <a:gd name="connsiteX43" fmla="*/ 368452 w 12188938"/>
              <a:gd name="connsiteY43" fmla="*/ 3914667 h 6857992"/>
              <a:gd name="connsiteX44" fmla="*/ 449757 w 12188938"/>
              <a:gd name="connsiteY44" fmla="*/ 3849853 h 6857992"/>
              <a:gd name="connsiteX45" fmla="*/ 11651208 w 12188938"/>
              <a:gd name="connsiteY45" fmla="*/ 3796213 h 6857992"/>
              <a:gd name="connsiteX46" fmla="*/ 11600851 w 12188938"/>
              <a:gd name="connsiteY46" fmla="*/ 3856978 h 6857992"/>
              <a:gd name="connsiteX47" fmla="*/ 11651208 w 12188938"/>
              <a:gd name="connsiteY47" fmla="*/ 3796213 h 6857992"/>
              <a:gd name="connsiteX48" fmla="*/ 11969505 w 12188938"/>
              <a:gd name="connsiteY48" fmla="*/ 3789255 h 6857992"/>
              <a:gd name="connsiteX49" fmla="*/ 11946215 w 12188938"/>
              <a:gd name="connsiteY49" fmla="*/ 3878313 h 6857992"/>
              <a:gd name="connsiteX50" fmla="*/ 11969505 w 12188938"/>
              <a:gd name="connsiteY50" fmla="*/ 3789255 h 6857992"/>
              <a:gd name="connsiteX51" fmla="*/ 11015833 w 12188938"/>
              <a:gd name="connsiteY51" fmla="*/ 3747231 h 6857992"/>
              <a:gd name="connsiteX52" fmla="*/ 11008064 w 12188938"/>
              <a:gd name="connsiteY52" fmla="*/ 3829375 h 6857992"/>
              <a:gd name="connsiteX53" fmla="*/ 11015833 w 12188938"/>
              <a:gd name="connsiteY53" fmla="*/ 3747231 h 6857992"/>
              <a:gd name="connsiteX54" fmla="*/ 10638051 w 12188938"/>
              <a:gd name="connsiteY54" fmla="*/ 3736359 h 6857992"/>
              <a:gd name="connsiteX55" fmla="*/ 10680915 w 12188938"/>
              <a:gd name="connsiteY55" fmla="*/ 3804381 h 6857992"/>
              <a:gd name="connsiteX56" fmla="*/ 10638051 w 12188938"/>
              <a:gd name="connsiteY56" fmla="*/ 3736359 h 6857992"/>
              <a:gd name="connsiteX57" fmla="*/ 10264977 w 12188938"/>
              <a:gd name="connsiteY57" fmla="*/ 3722113 h 6857992"/>
              <a:gd name="connsiteX58" fmla="*/ 10233803 w 12188938"/>
              <a:gd name="connsiteY58" fmla="*/ 3811564 h 6857992"/>
              <a:gd name="connsiteX59" fmla="*/ 10264977 w 12188938"/>
              <a:gd name="connsiteY59" fmla="*/ 3722113 h 6857992"/>
              <a:gd name="connsiteX60" fmla="*/ 11255210 w 12188938"/>
              <a:gd name="connsiteY60" fmla="*/ 3710038 h 6857992"/>
              <a:gd name="connsiteX61" fmla="*/ 11305640 w 12188938"/>
              <a:gd name="connsiteY61" fmla="*/ 3785221 h 6857992"/>
              <a:gd name="connsiteX62" fmla="*/ 11255210 w 12188938"/>
              <a:gd name="connsiteY62" fmla="*/ 3710038 h 6857992"/>
              <a:gd name="connsiteX63" fmla="*/ 343061 w 12188938"/>
              <a:gd name="connsiteY63" fmla="*/ 3611056 h 6857992"/>
              <a:gd name="connsiteX64" fmla="*/ 327601 w 12188938"/>
              <a:gd name="connsiteY64" fmla="*/ 3703799 h 6857992"/>
              <a:gd name="connsiteX65" fmla="*/ 343061 w 12188938"/>
              <a:gd name="connsiteY65" fmla="*/ 3611056 h 6857992"/>
              <a:gd name="connsiteX66" fmla="*/ 2040279 w 12188938"/>
              <a:gd name="connsiteY66" fmla="*/ 3578335 h 6857992"/>
              <a:gd name="connsiteX67" fmla="*/ 2090709 w 12188938"/>
              <a:gd name="connsiteY67" fmla="*/ 3650011 h 6857992"/>
              <a:gd name="connsiteX68" fmla="*/ 2040279 w 12188938"/>
              <a:gd name="connsiteY68" fmla="*/ 3578335 h 6857992"/>
              <a:gd name="connsiteX69" fmla="*/ 99393 w 12188938"/>
              <a:gd name="connsiteY69" fmla="*/ 3575932 h 6857992"/>
              <a:gd name="connsiteX70" fmla="*/ 149855 w 12188938"/>
              <a:gd name="connsiteY70" fmla="*/ 3647887 h 6857992"/>
              <a:gd name="connsiteX71" fmla="*/ 99393 w 12188938"/>
              <a:gd name="connsiteY71" fmla="*/ 3575932 h 6857992"/>
              <a:gd name="connsiteX72" fmla="*/ 801257 w 12188938"/>
              <a:gd name="connsiteY72" fmla="*/ 3571806 h 6857992"/>
              <a:gd name="connsiteX73" fmla="*/ 847929 w 12188938"/>
              <a:gd name="connsiteY73" fmla="*/ 3639458 h 6857992"/>
              <a:gd name="connsiteX74" fmla="*/ 801257 w 12188938"/>
              <a:gd name="connsiteY74" fmla="*/ 3571806 h 6857992"/>
              <a:gd name="connsiteX75" fmla="*/ 1771669 w 12188938"/>
              <a:gd name="connsiteY75" fmla="*/ 3571447 h 6857992"/>
              <a:gd name="connsiteX76" fmla="*/ 1775551 w 12188938"/>
              <a:gd name="connsiteY76" fmla="*/ 3653562 h 6857992"/>
              <a:gd name="connsiteX77" fmla="*/ 1771669 w 12188938"/>
              <a:gd name="connsiteY77" fmla="*/ 3571447 h 6857992"/>
              <a:gd name="connsiteX78" fmla="*/ 1531232 w 12188938"/>
              <a:gd name="connsiteY78" fmla="*/ 3567584 h 6857992"/>
              <a:gd name="connsiteX79" fmla="*/ 1515737 w 12188938"/>
              <a:gd name="connsiteY79" fmla="*/ 3661291 h 6857992"/>
              <a:gd name="connsiteX80" fmla="*/ 1531232 w 12188938"/>
              <a:gd name="connsiteY80" fmla="*/ 3567584 h 6857992"/>
              <a:gd name="connsiteX81" fmla="*/ 576083 w 12188938"/>
              <a:gd name="connsiteY81" fmla="*/ 3560820 h 6857992"/>
              <a:gd name="connsiteX82" fmla="*/ 579988 w 12188938"/>
              <a:gd name="connsiteY82" fmla="*/ 3657427 h 6857992"/>
              <a:gd name="connsiteX83" fmla="*/ 576083 w 12188938"/>
              <a:gd name="connsiteY83" fmla="*/ 3560820 h 6857992"/>
              <a:gd name="connsiteX84" fmla="*/ 1243735 w 12188938"/>
              <a:gd name="connsiteY84" fmla="*/ 3554060 h 6857992"/>
              <a:gd name="connsiteX85" fmla="*/ 1267115 w 12188938"/>
              <a:gd name="connsiteY85" fmla="*/ 3621974 h 6857992"/>
              <a:gd name="connsiteX86" fmla="*/ 1298288 w 12188938"/>
              <a:gd name="connsiteY86" fmla="*/ 3607677 h 6857992"/>
              <a:gd name="connsiteX87" fmla="*/ 1243735 w 12188938"/>
              <a:gd name="connsiteY87" fmla="*/ 3554060 h 6857992"/>
              <a:gd name="connsiteX88" fmla="*/ 1069080 w 12188938"/>
              <a:gd name="connsiteY88" fmla="*/ 3514450 h 6857992"/>
              <a:gd name="connsiteX89" fmla="*/ 1057493 w 12188938"/>
              <a:gd name="connsiteY89" fmla="*/ 3603329 h 6857992"/>
              <a:gd name="connsiteX90" fmla="*/ 1069080 w 12188938"/>
              <a:gd name="connsiteY90" fmla="*/ 3514450 h 6857992"/>
              <a:gd name="connsiteX91" fmla="*/ 11577350 w 12188938"/>
              <a:gd name="connsiteY91" fmla="*/ 3430849 h 6857992"/>
              <a:gd name="connsiteX92" fmla="*/ 11534652 w 12188938"/>
              <a:gd name="connsiteY92" fmla="*/ 3506317 h 6857992"/>
              <a:gd name="connsiteX93" fmla="*/ 11577350 w 12188938"/>
              <a:gd name="connsiteY93" fmla="*/ 3430849 h 6857992"/>
              <a:gd name="connsiteX94" fmla="*/ 12105571 w 12188938"/>
              <a:gd name="connsiteY94" fmla="*/ 3430847 h 6857992"/>
              <a:gd name="connsiteX95" fmla="*/ 12160022 w 12188938"/>
              <a:gd name="connsiteY95" fmla="*/ 3498761 h 6857992"/>
              <a:gd name="connsiteX96" fmla="*/ 12105571 w 12188938"/>
              <a:gd name="connsiteY96" fmla="*/ 3430847 h 6857992"/>
              <a:gd name="connsiteX97" fmla="*/ 11825923 w 12188938"/>
              <a:gd name="connsiteY97" fmla="*/ 3416356 h 6857992"/>
              <a:gd name="connsiteX98" fmla="*/ 11794935 w 12188938"/>
              <a:gd name="connsiteY98" fmla="*/ 3488207 h 6857992"/>
              <a:gd name="connsiteX99" fmla="*/ 11825923 w 12188938"/>
              <a:gd name="connsiteY99" fmla="*/ 3416356 h 6857992"/>
              <a:gd name="connsiteX100" fmla="*/ 11297784 w 12188938"/>
              <a:gd name="connsiteY100" fmla="*/ 3380614 h 6857992"/>
              <a:gd name="connsiteX101" fmla="*/ 11239709 w 12188938"/>
              <a:gd name="connsiteY101" fmla="*/ 3448527 h 6857992"/>
              <a:gd name="connsiteX102" fmla="*/ 11297784 w 12188938"/>
              <a:gd name="connsiteY102" fmla="*/ 3380614 h 6857992"/>
              <a:gd name="connsiteX103" fmla="*/ 10284650 w 12188938"/>
              <a:gd name="connsiteY103" fmla="*/ 3366124 h 6857992"/>
              <a:gd name="connsiteX104" fmla="*/ 10261360 w 12188938"/>
              <a:gd name="connsiteY104" fmla="*/ 3459057 h 6857992"/>
              <a:gd name="connsiteX105" fmla="*/ 10284650 w 12188938"/>
              <a:gd name="connsiteY105" fmla="*/ 3366124 h 6857992"/>
              <a:gd name="connsiteX106" fmla="*/ 10933029 w 12188938"/>
              <a:gd name="connsiteY106" fmla="*/ 3359362 h 6857992"/>
              <a:gd name="connsiteX107" fmla="*/ 10983552 w 12188938"/>
              <a:gd name="connsiteY107" fmla="*/ 3434478 h 6857992"/>
              <a:gd name="connsiteX108" fmla="*/ 10933029 w 12188938"/>
              <a:gd name="connsiteY108" fmla="*/ 3359362 h 6857992"/>
              <a:gd name="connsiteX109" fmla="*/ 10579447 w 12188938"/>
              <a:gd name="connsiteY109" fmla="*/ 3355210 h 6857992"/>
              <a:gd name="connsiteX110" fmla="*/ 10649317 w 12188938"/>
              <a:gd name="connsiteY110" fmla="*/ 3416018 h 6857992"/>
              <a:gd name="connsiteX111" fmla="*/ 10579447 w 12188938"/>
              <a:gd name="connsiteY111" fmla="*/ 3355210 h 6857992"/>
              <a:gd name="connsiteX112" fmla="*/ 1915689 w 12188938"/>
              <a:gd name="connsiteY112" fmla="*/ 3277771 h 6857992"/>
              <a:gd name="connsiteX113" fmla="*/ 1896321 w 12188938"/>
              <a:gd name="connsiteY113" fmla="*/ 3359884 h 6857992"/>
              <a:gd name="connsiteX114" fmla="*/ 1915689 w 12188938"/>
              <a:gd name="connsiteY114" fmla="*/ 3277771 h 6857992"/>
              <a:gd name="connsiteX115" fmla="*/ 1698041 w 12188938"/>
              <a:gd name="connsiteY115" fmla="*/ 3245892 h 6857992"/>
              <a:gd name="connsiteX116" fmla="*/ 1682547 w 12188938"/>
              <a:gd name="connsiteY116" fmla="*/ 3335065 h 6857992"/>
              <a:gd name="connsiteX117" fmla="*/ 1698041 w 12188938"/>
              <a:gd name="connsiteY117" fmla="*/ 3245892 h 6857992"/>
              <a:gd name="connsiteX118" fmla="*/ 1104067 w 12188938"/>
              <a:gd name="connsiteY118" fmla="*/ 3224638 h 6857992"/>
              <a:gd name="connsiteX119" fmla="*/ 1061284 w 12188938"/>
              <a:gd name="connsiteY119" fmla="*/ 3296199 h 6857992"/>
              <a:gd name="connsiteX120" fmla="*/ 1104067 w 12188938"/>
              <a:gd name="connsiteY120" fmla="*/ 3224638 h 6857992"/>
              <a:gd name="connsiteX121" fmla="*/ 1383806 w 12188938"/>
              <a:gd name="connsiteY121" fmla="*/ 3220776 h 6857992"/>
              <a:gd name="connsiteX122" fmla="*/ 1430332 w 12188938"/>
              <a:gd name="connsiteY122" fmla="*/ 3299346 h 6857992"/>
              <a:gd name="connsiteX123" fmla="*/ 1383806 w 12188938"/>
              <a:gd name="connsiteY123" fmla="*/ 3220776 h 6857992"/>
              <a:gd name="connsiteX124" fmla="*/ 804868 w 12188938"/>
              <a:gd name="connsiteY124" fmla="*/ 3191793 h 6857992"/>
              <a:gd name="connsiteX125" fmla="*/ 785446 w 12188938"/>
              <a:gd name="connsiteY125" fmla="*/ 3277771 h 6857992"/>
              <a:gd name="connsiteX126" fmla="*/ 804868 w 12188938"/>
              <a:gd name="connsiteY126" fmla="*/ 3191793 h 6857992"/>
              <a:gd name="connsiteX127" fmla="*/ 482687 w 12188938"/>
              <a:gd name="connsiteY127" fmla="*/ 3191410 h 6857992"/>
              <a:gd name="connsiteX128" fmla="*/ 455563 w 12188938"/>
              <a:gd name="connsiteY128" fmla="*/ 3195805 h 6857992"/>
              <a:gd name="connsiteX129" fmla="*/ 514013 w 12188938"/>
              <a:gd name="connsiteY129" fmla="*/ 3267146 h 6857992"/>
              <a:gd name="connsiteX130" fmla="*/ 482687 w 12188938"/>
              <a:gd name="connsiteY130" fmla="*/ 3191410 h 6857992"/>
              <a:gd name="connsiteX131" fmla="*/ 218915 w 12188938"/>
              <a:gd name="connsiteY131" fmla="*/ 3177302 h 6857992"/>
              <a:gd name="connsiteX132" fmla="*/ 187741 w 12188938"/>
              <a:gd name="connsiteY132" fmla="*/ 3267244 h 6857992"/>
              <a:gd name="connsiteX133" fmla="*/ 218915 w 12188938"/>
              <a:gd name="connsiteY133" fmla="*/ 3177302 h 6857992"/>
              <a:gd name="connsiteX134" fmla="*/ 2152903 w 12188938"/>
              <a:gd name="connsiteY134" fmla="*/ 1624906 h 6857992"/>
              <a:gd name="connsiteX135" fmla="*/ 2152903 w 12188938"/>
              <a:gd name="connsiteY135" fmla="*/ 5233079 h 6857992"/>
              <a:gd name="connsiteX136" fmla="*/ 10036020 w 12188938"/>
              <a:gd name="connsiteY136" fmla="*/ 5233079 h 6857992"/>
              <a:gd name="connsiteX137" fmla="*/ 10036020 w 12188938"/>
              <a:gd name="connsiteY137" fmla="*/ 3459281 h 6857992"/>
              <a:gd name="connsiteX138" fmla="*/ 10047194 w 12188938"/>
              <a:gd name="connsiteY138" fmla="*/ 3454934 h 6857992"/>
              <a:gd name="connsiteX139" fmla="*/ 10038968 w 12188938"/>
              <a:gd name="connsiteY139" fmla="*/ 3375592 h 6857992"/>
              <a:gd name="connsiteX140" fmla="*/ 10036020 w 12188938"/>
              <a:gd name="connsiteY140" fmla="*/ 3374870 h 6857992"/>
              <a:gd name="connsiteX141" fmla="*/ 10036020 w 12188938"/>
              <a:gd name="connsiteY141" fmla="*/ 1624906 h 6857992"/>
              <a:gd name="connsiteX142" fmla="*/ 0 w 12188938"/>
              <a:gd name="connsiteY142" fmla="*/ 0 h 6857992"/>
              <a:gd name="connsiteX143" fmla="*/ 12188938 w 12188938"/>
              <a:gd name="connsiteY143" fmla="*/ 0 h 6857992"/>
              <a:gd name="connsiteX144" fmla="*/ 12188938 w 12188938"/>
              <a:gd name="connsiteY144" fmla="*/ 6857992 h 6857992"/>
              <a:gd name="connsiteX145" fmla="*/ 0 w 12188938"/>
              <a:gd name="connsiteY145"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11015833" y="3747231"/>
                </a:moveTo>
                <a:cubicBezTo>
                  <a:pt x="10945912" y="3747231"/>
                  <a:pt x="10934258" y="3854375"/>
                  <a:pt x="11008064" y="3829375"/>
                </a:cubicBezTo>
                <a:cubicBezTo>
                  <a:pt x="11046910" y="3865089"/>
                  <a:pt x="11077986" y="3747231"/>
                  <a:pt x="11015833" y="3747231"/>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343061" y="3611056"/>
                </a:moveTo>
                <a:cubicBezTo>
                  <a:pt x="281219" y="3621757"/>
                  <a:pt x="258029" y="3682397"/>
                  <a:pt x="327601" y="3703799"/>
                </a:cubicBezTo>
                <a:cubicBezTo>
                  <a:pt x="385577" y="3700232"/>
                  <a:pt x="404903" y="3621757"/>
                  <a:pt x="343061" y="3611056"/>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10579447" y="3355210"/>
                </a:moveTo>
                <a:cubicBezTo>
                  <a:pt x="10494050" y="3401711"/>
                  <a:pt x="10598855" y="3483982"/>
                  <a:pt x="10649317" y="3416018"/>
                </a:cubicBezTo>
                <a:cubicBezTo>
                  <a:pt x="10649317" y="3380249"/>
                  <a:pt x="10633790" y="3351633"/>
                  <a:pt x="10579447" y="3355210"/>
                </a:cubicBezTo>
                <a:close/>
                <a:moveTo>
                  <a:pt x="1915689" y="3277771"/>
                </a:moveTo>
                <a:cubicBezTo>
                  <a:pt x="1869206" y="3284911"/>
                  <a:pt x="1853712" y="3334893"/>
                  <a:pt x="1896321" y="3359884"/>
                </a:cubicBezTo>
                <a:cubicBezTo>
                  <a:pt x="1973793" y="3338462"/>
                  <a:pt x="2004782" y="3302761"/>
                  <a:pt x="1915689" y="3277771"/>
                </a:cubicBezTo>
                <a:close/>
                <a:moveTo>
                  <a:pt x="1698041" y="3245892"/>
                </a:moveTo>
                <a:cubicBezTo>
                  <a:pt x="1616696" y="3256592"/>
                  <a:pt x="1605075" y="3310097"/>
                  <a:pt x="1682547" y="3335065"/>
                </a:cubicBezTo>
                <a:cubicBezTo>
                  <a:pt x="1744524" y="3338632"/>
                  <a:pt x="1756145" y="3253025"/>
                  <a:pt x="1698041" y="3245892"/>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2152903" y="1624906"/>
                </a:moveTo>
                <a:lnTo>
                  <a:pt x="2152903" y="5233079"/>
                </a:lnTo>
                <a:lnTo>
                  <a:pt x="10036020" y="5233079"/>
                </a:lnTo>
                <a:lnTo>
                  <a:pt x="10036020" y="3459281"/>
                </a:lnTo>
                <a:lnTo>
                  <a:pt x="10047194" y="3454934"/>
                </a:lnTo>
                <a:cubicBezTo>
                  <a:pt x="10075852" y="3435526"/>
                  <a:pt x="10071530" y="3391335"/>
                  <a:pt x="10038968" y="3375592"/>
                </a:cubicBezTo>
                <a:lnTo>
                  <a:pt x="10036020" y="3374870"/>
                </a:lnTo>
                <a:lnTo>
                  <a:pt x="10036020" y="1624906"/>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D395C89-2E28-4777-95B0-BA7EECAE3BA4}"/>
              </a:ext>
            </a:extLst>
          </p:cNvPr>
          <p:cNvSpPr>
            <a:spLocks noGrp="1"/>
          </p:cNvSpPr>
          <p:nvPr>
            <p:ph type="ctrTitle" hasCustomPrompt="1"/>
          </p:nvPr>
        </p:nvSpPr>
        <p:spPr>
          <a:xfrm>
            <a:off x="2152217" y="3001754"/>
            <a:ext cx="7883117" cy="854493"/>
          </a:xfrm>
          <a:noFill/>
          <a:ln>
            <a:noFill/>
          </a:ln>
        </p:spPr>
        <p:txBody>
          <a:bodyPr anchor="ctr">
            <a:normAutofit/>
          </a:bodyPr>
          <a:lstStyle>
            <a:lvl1pPr algn="ctr">
              <a:defRPr sz="4800"/>
            </a:lvl1pPr>
          </a:lstStyle>
          <a:p>
            <a:r>
              <a:rPr lang="en-US" dirty="0"/>
              <a:t>Click to add title</a:t>
            </a:r>
          </a:p>
        </p:txBody>
      </p:sp>
    </p:spTree>
    <p:extLst>
      <p:ext uri="{BB962C8B-B14F-4D97-AF65-F5344CB8AC3E}">
        <p14:creationId xmlns:p14="http://schemas.microsoft.com/office/powerpoint/2010/main" val="199547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22142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grpSp>
        <p:nvGrpSpPr>
          <p:cNvPr id="7" name="Group 6">
            <a:extLst>
              <a:ext uri="{FF2B5EF4-FFF2-40B4-BE49-F238E27FC236}">
                <a16:creationId xmlns:a16="http://schemas.microsoft.com/office/drawing/2014/main" id="{9C41F0F1-8C0F-F5C3-6337-25E21CB428FE}"/>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195AFA53-A3A1-9871-9AEF-C87ABCB3D11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C5B8FC59-15BF-974E-CF93-B0246E4E6681}"/>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42E65C64-3889-C85E-BECB-7D4DFB1A6590}"/>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670C4DAB-8893-1573-090E-C37C67CAB4D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BCCE9A99-28D8-C740-C08C-22B508BA90AE}"/>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F752FA37-F372-A5D0-3AA4-B254912974FE}"/>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1F9E22D2-E43C-D12B-C889-E9FC18CE108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ECB35FE5-274E-4BBF-D94A-D5EE355B5483}"/>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27F0D8D9-CF3A-FD50-F910-6D1030E94457}"/>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E48D6729-56F7-E18D-B312-30DD82D21FD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612F753A-0E68-4424-E6DF-642FBF63C5DB}"/>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123C35F3-D3D1-A390-A254-8F8AE11362BF}"/>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2C53264A-BC3B-AC09-7736-42A25CD5F705}"/>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5BDC76F6-02AD-3010-AE87-8CA5E6DDABA3}"/>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31A2F8A9-AABD-F986-09A3-4B5E68187DC6}"/>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278A83AC-6181-4C89-2EF1-1FAB3EEA1F81}"/>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3FB73B13-62F8-1CEB-FC6D-038854219F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2CE3CB43-DA63-AE99-4707-8504431132BB}"/>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F7E3EE80-1032-32FD-A6AC-F710D08E9C6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C0531009-17DF-14A2-80B8-A90BF3A13C66}"/>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5229E042-6723-D19B-EFBB-B9706A9D161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C0FFC59C-CF1B-701F-4D0E-E93D7E79CEF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CA47A4E-DEF1-A09E-DCE9-4D24097107E9}"/>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271A37B-575B-D142-11FA-61B4AC65862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8D2891A2-5FA6-3B2F-AE7E-7EFD946B0489}"/>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C2F4C702-CA0C-316A-2547-AFE669DA8CDD}"/>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E27D367C-1441-85F2-F9BD-AE998B6B229E}"/>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80B26F74-9DAF-474D-5CE5-4CA751DD794B}"/>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4789E-0E3E-AB3B-4B78-9EB3F04054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940F08BF-D6D5-4B39-98E6-77A56357C3C2}"/>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ED666A62-8CC6-8C1B-B72F-E6AB4750B3C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E0EEA15C-9583-B214-8B4B-BBBAF88FB975}"/>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F4B3CA0B-C052-A23A-6516-8AF80E407D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089B8716-593E-DA97-5708-DF7AE2944608}"/>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2E3EDBF7-5D45-8699-6266-0EE7335D47D0}"/>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D6FD87C3-948C-D589-4CDF-0B1F05C6468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57FD5AC7-D82C-9CBB-1AA7-A51E3D88636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F6B6A64E-C2F6-DF4C-B7B7-D1DE53042C2F}"/>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2E33BA33-1F39-7BBA-BE7E-06207699600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B0FD0AFC-026A-4CBD-558B-3AF0A86AF3EF}"/>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64F1963A-4974-CAC2-B145-CA1E8621993D}"/>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E3ED09ED-361D-9BD5-9407-CE2AE3C244D8}"/>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0E3720AC-E9FB-B6F0-8CF9-FEABBD632A88}"/>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295FDB39-D322-069A-CA8D-15B061206DA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53B229FB-DD04-D3EA-7FAE-2405391354AB}"/>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E305DC60-9898-EFD8-ADCC-38E28B98FF2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D4A596E5-B9EB-9D1D-8078-00DDCC621FCA}"/>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25E0C705-D187-0CC4-B84C-FFD1FCA36C7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10041E89-C7AE-64F9-47D7-DCF9B83563FA}"/>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DC154995-E742-C8A2-4E19-579B72C05B8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3C575FB1-0DA9-991C-6F48-1B833E90A2CF}"/>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944FE51C-533A-CEFA-C05B-F5AA475A0A5C}"/>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C5D69F15-FF0A-0442-D461-F43E7AEC169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3BA84514-CB6A-8B48-8A03-2B3BD3BA959E}"/>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3752237A-DE6C-6EF9-FE6D-03F6E1EF7E83}"/>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B9D4C62B-9D77-578A-D0B7-40FAE55790A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779BFB5F-ADE7-808C-D2E5-8DBC9555F5F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4160338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1069848" y="801512"/>
            <a:ext cx="9634011" cy="1325563"/>
          </a:xfrm>
        </p:spPr>
        <p:txBody>
          <a:bodyPr/>
          <a:lstStyle/>
          <a:p>
            <a:r>
              <a:rPr lang="en-US" dirty="0"/>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1069848" y="2143673"/>
            <a:ext cx="4684057"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Content Placeholder 2">
            <a:extLst>
              <a:ext uri="{FF2B5EF4-FFF2-40B4-BE49-F238E27FC236}">
                <a16:creationId xmlns:a16="http://schemas.microsoft.com/office/drawing/2014/main" id="{97A8CAF3-1FAE-7FBA-8C38-DD5DD84D6715}"/>
              </a:ext>
            </a:extLst>
          </p:cNvPr>
          <p:cNvSpPr>
            <a:spLocks noGrp="1"/>
          </p:cNvSpPr>
          <p:nvPr>
            <p:ph sz="half" idx="15" hasCustomPrompt="1"/>
          </p:nvPr>
        </p:nvSpPr>
        <p:spPr>
          <a:xfrm>
            <a:off x="6011715" y="2143673"/>
            <a:ext cx="4684058"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4230090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1069848" y="801512"/>
            <a:ext cx="9634011" cy="1325563"/>
          </a:xfrm>
        </p:spPr>
        <p:txBody>
          <a:bodyPr/>
          <a:lstStyle/>
          <a:p>
            <a:r>
              <a:rPr lang="en-US" dirty="0"/>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1069848" y="2143673"/>
            <a:ext cx="4684057"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Content Placeholder 2">
            <a:extLst>
              <a:ext uri="{FF2B5EF4-FFF2-40B4-BE49-F238E27FC236}">
                <a16:creationId xmlns:a16="http://schemas.microsoft.com/office/drawing/2014/main" id="{97A8CAF3-1FAE-7FBA-8C38-DD5DD84D6715}"/>
              </a:ext>
            </a:extLst>
          </p:cNvPr>
          <p:cNvSpPr>
            <a:spLocks noGrp="1"/>
          </p:cNvSpPr>
          <p:nvPr>
            <p:ph sz="half" idx="15" hasCustomPrompt="1"/>
          </p:nvPr>
        </p:nvSpPr>
        <p:spPr>
          <a:xfrm>
            <a:off x="6011715" y="2143673"/>
            <a:ext cx="4684058"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602106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5DAE3-0E24-0A0A-A809-7253765BCEEF}"/>
              </a:ext>
              <a:ext uri="{C183D7F6-B498-43B3-948B-1728B52AA6E4}">
                <adec:decorative xmlns:adec="http://schemas.microsoft.com/office/drawing/2017/decorative" val="1"/>
              </a:ext>
            </a:extLst>
          </p:cNvPr>
          <p:cNvSpPr/>
          <p:nvPr userDrawn="1"/>
        </p:nvSpPr>
        <p:spPr>
          <a:xfrm>
            <a:off x="0" y="869271"/>
            <a:ext cx="12192000"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0903B4B-F1A6-94A7-078A-B4C68C246F88}"/>
              </a:ext>
              <a:ext uri="{C183D7F6-B498-43B3-948B-1728B52AA6E4}">
                <adec:decorative xmlns:adec="http://schemas.microsoft.com/office/drawing/2017/decorative" val="1"/>
              </a:ext>
            </a:extLst>
          </p:cNvPr>
          <p:cNvGrpSpPr/>
          <p:nvPr userDrawn="1"/>
        </p:nvGrpSpPr>
        <p:grpSpPr>
          <a:xfrm>
            <a:off x="10105189" y="-13857"/>
            <a:ext cx="1554888" cy="6859377"/>
            <a:chOff x="10105189" y="-13857"/>
            <a:chExt cx="1554888" cy="6859377"/>
          </a:xfrm>
        </p:grpSpPr>
        <p:sp>
          <p:nvSpPr>
            <p:cNvPr id="11" name="Freeform 43">
              <a:extLst>
                <a:ext uri="{FF2B5EF4-FFF2-40B4-BE49-F238E27FC236}">
                  <a16:creationId xmlns:a16="http://schemas.microsoft.com/office/drawing/2014/main" id="{AC98AFCA-7C91-7B19-CB80-F83504443295}"/>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1">
              <a:extLst>
                <a:ext uri="{FF2B5EF4-FFF2-40B4-BE49-F238E27FC236}">
                  <a16:creationId xmlns:a16="http://schemas.microsoft.com/office/drawing/2014/main" id="{CB407C79-96ED-0BC2-46BF-3F886B79750A}"/>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2">
              <a:extLst>
                <a:ext uri="{FF2B5EF4-FFF2-40B4-BE49-F238E27FC236}">
                  <a16:creationId xmlns:a16="http://schemas.microsoft.com/office/drawing/2014/main" id="{2462403D-89DE-67CB-A647-2BCD9B1F5216}"/>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3">
              <a:extLst>
                <a:ext uri="{FF2B5EF4-FFF2-40B4-BE49-F238E27FC236}">
                  <a16:creationId xmlns:a16="http://schemas.microsoft.com/office/drawing/2014/main" id="{997116C1-F796-5F41-F35A-ADD7DC16E8DF}"/>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4">
              <a:extLst>
                <a:ext uri="{FF2B5EF4-FFF2-40B4-BE49-F238E27FC236}">
                  <a16:creationId xmlns:a16="http://schemas.microsoft.com/office/drawing/2014/main" id="{71E7F9A0-168C-6426-C30D-3D623F4D1430}"/>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8">
              <a:extLst>
                <a:ext uri="{FF2B5EF4-FFF2-40B4-BE49-F238E27FC236}">
                  <a16:creationId xmlns:a16="http://schemas.microsoft.com/office/drawing/2014/main" id="{6B4A3BAC-E54A-A3B6-487A-5702AC78CD6E}"/>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9">
              <a:extLst>
                <a:ext uri="{FF2B5EF4-FFF2-40B4-BE49-F238E27FC236}">
                  <a16:creationId xmlns:a16="http://schemas.microsoft.com/office/drawing/2014/main" id="{7D2925F7-1816-0796-537B-B852C1D39A2F}"/>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80">
              <a:extLst>
                <a:ext uri="{FF2B5EF4-FFF2-40B4-BE49-F238E27FC236}">
                  <a16:creationId xmlns:a16="http://schemas.microsoft.com/office/drawing/2014/main" id="{48ACB1E9-30D8-1021-C382-249D939F38A3}"/>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4">
              <a:extLst>
                <a:ext uri="{FF2B5EF4-FFF2-40B4-BE49-F238E27FC236}">
                  <a16:creationId xmlns:a16="http://schemas.microsoft.com/office/drawing/2014/main" id="{85C35004-429A-4A73-0645-9E554094035C}"/>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06">
              <a:extLst>
                <a:ext uri="{FF2B5EF4-FFF2-40B4-BE49-F238E27FC236}">
                  <a16:creationId xmlns:a16="http://schemas.microsoft.com/office/drawing/2014/main" id="{9ACC5F1B-742F-8016-2904-34B43E0AAF25}"/>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08">
              <a:extLst>
                <a:ext uri="{FF2B5EF4-FFF2-40B4-BE49-F238E27FC236}">
                  <a16:creationId xmlns:a16="http://schemas.microsoft.com/office/drawing/2014/main" id="{B2BDA3AD-3D6E-8507-FFED-D3C2ECD16D14}"/>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12">
              <a:extLst>
                <a:ext uri="{FF2B5EF4-FFF2-40B4-BE49-F238E27FC236}">
                  <a16:creationId xmlns:a16="http://schemas.microsoft.com/office/drawing/2014/main" id="{420B721A-01AB-EA84-32C3-29E13F3A8269}"/>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0">
              <a:extLst>
                <a:ext uri="{FF2B5EF4-FFF2-40B4-BE49-F238E27FC236}">
                  <a16:creationId xmlns:a16="http://schemas.microsoft.com/office/drawing/2014/main" id="{DB8DCF08-DF2E-9211-37CE-C6A335A50DA5}"/>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31">
              <a:extLst>
                <a:ext uri="{FF2B5EF4-FFF2-40B4-BE49-F238E27FC236}">
                  <a16:creationId xmlns:a16="http://schemas.microsoft.com/office/drawing/2014/main" id="{4C9BE349-ECC5-C8F9-A180-88327C426A86}"/>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35">
              <a:extLst>
                <a:ext uri="{FF2B5EF4-FFF2-40B4-BE49-F238E27FC236}">
                  <a16:creationId xmlns:a16="http://schemas.microsoft.com/office/drawing/2014/main" id="{C2584340-9504-3A74-8DE7-DAB89AF9D355}"/>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41">
              <a:extLst>
                <a:ext uri="{FF2B5EF4-FFF2-40B4-BE49-F238E27FC236}">
                  <a16:creationId xmlns:a16="http://schemas.microsoft.com/office/drawing/2014/main" id="{ACB31481-346C-7D4E-2B9E-2BB08261F3B4}"/>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9A7A6595-5BA0-C1DC-5336-02D992CADF91}"/>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AC191D5F-6C04-342D-5436-CBFEF0684940}"/>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3">
              <a:extLst>
                <a:ext uri="{FF2B5EF4-FFF2-40B4-BE49-F238E27FC236}">
                  <a16:creationId xmlns:a16="http://schemas.microsoft.com/office/drawing/2014/main" id="{5A48FF74-766E-1D48-BE27-37C5A45DA0F1}"/>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43">
              <a:extLst>
                <a:ext uri="{FF2B5EF4-FFF2-40B4-BE49-F238E27FC236}">
                  <a16:creationId xmlns:a16="http://schemas.microsoft.com/office/drawing/2014/main" id="{EC2C900A-ECB1-058A-4CF7-E309C3608ADA}"/>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1">
              <a:extLst>
                <a:ext uri="{FF2B5EF4-FFF2-40B4-BE49-F238E27FC236}">
                  <a16:creationId xmlns:a16="http://schemas.microsoft.com/office/drawing/2014/main" id="{9B333AF5-0804-0D5E-DC7F-49E62B28E3FA}"/>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2">
              <a:extLst>
                <a:ext uri="{FF2B5EF4-FFF2-40B4-BE49-F238E27FC236}">
                  <a16:creationId xmlns:a16="http://schemas.microsoft.com/office/drawing/2014/main" id="{C8BCCE8A-08C8-0951-210F-F1E3004DBF3B}"/>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4">
              <a:extLst>
                <a:ext uri="{FF2B5EF4-FFF2-40B4-BE49-F238E27FC236}">
                  <a16:creationId xmlns:a16="http://schemas.microsoft.com/office/drawing/2014/main" id="{0447D30B-CDC3-A4A4-19A0-4203E4E79B80}"/>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9">
              <a:extLst>
                <a:ext uri="{FF2B5EF4-FFF2-40B4-BE49-F238E27FC236}">
                  <a16:creationId xmlns:a16="http://schemas.microsoft.com/office/drawing/2014/main" id="{E1CEE16B-E9B2-FC7B-9DE4-D846EF2BF7C4}"/>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3">
              <a:extLst>
                <a:ext uri="{FF2B5EF4-FFF2-40B4-BE49-F238E27FC236}">
                  <a16:creationId xmlns:a16="http://schemas.microsoft.com/office/drawing/2014/main" id="{5F1288FF-642E-5CAD-945F-1DADD069BB22}"/>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1">
              <a:extLst>
                <a:ext uri="{FF2B5EF4-FFF2-40B4-BE49-F238E27FC236}">
                  <a16:creationId xmlns:a16="http://schemas.microsoft.com/office/drawing/2014/main" id="{6694FBEA-0303-B7AF-2759-3036553F0B00}"/>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2">
              <a:extLst>
                <a:ext uri="{FF2B5EF4-FFF2-40B4-BE49-F238E27FC236}">
                  <a16:creationId xmlns:a16="http://schemas.microsoft.com/office/drawing/2014/main" id="{03D1DD93-B546-2562-E146-1E9BC0B9658F}"/>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3">
              <a:extLst>
                <a:ext uri="{FF2B5EF4-FFF2-40B4-BE49-F238E27FC236}">
                  <a16:creationId xmlns:a16="http://schemas.microsoft.com/office/drawing/2014/main" id="{6AF8539D-3307-9A46-AE40-91D4184624DB}"/>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4">
              <a:extLst>
                <a:ext uri="{FF2B5EF4-FFF2-40B4-BE49-F238E27FC236}">
                  <a16:creationId xmlns:a16="http://schemas.microsoft.com/office/drawing/2014/main" id="{9FDCABBD-3038-BAE5-2FC0-551D2A8E2085}"/>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78">
              <a:extLst>
                <a:ext uri="{FF2B5EF4-FFF2-40B4-BE49-F238E27FC236}">
                  <a16:creationId xmlns:a16="http://schemas.microsoft.com/office/drawing/2014/main" id="{574CD38C-2BE8-C7A6-2C4C-CD9C08B4DDFB}"/>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9">
              <a:extLst>
                <a:ext uri="{FF2B5EF4-FFF2-40B4-BE49-F238E27FC236}">
                  <a16:creationId xmlns:a16="http://schemas.microsoft.com/office/drawing/2014/main" id="{2023FBCB-E9D7-79A1-BDDA-F5113E189AF6}"/>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0">
              <a:extLst>
                <a:ext uri="{FF2B5EF4-FFF2-40B4-BE49-F238E27FC236}">
                  <a16:creationId xmlns:a16="http://schemas.microsoft.com/office/drawing/2014/main" id="{34590977-8506-92F9-ED59-F986B61CC343}"/>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4">
              <a:extLst>
                <a:ext uri="{FF2B5EF4-FFF2-40B4-BE49-F238E27FC236}">
                  <a16:creationId xmlns:a16="http://schemas.microsoft.com/office/drawing/2014/main" id="{79FEECE8-DEB8-08F4-8101-D3E62696D131}"/>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06">
              <a:extLst>
                <a:ext uri="{FF2B5EF4-FFF2-40B4-BE49-F238E27FC236}">
                  <a16:creationId xmlns:a16="http://schemas.microsoft.com/office/drawing/2014/main" id="{D3DDE981-C209-EA51-C6FB-3A73D49DDE83}"/>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08">
              <a:extLst>
                <a:ext uri="{FF2B5EF4-FFF2-40B4-BE49-F238E27FC236}">
                  <a16:creationId xmlns:a16="http://schemas.microsoft.com/office/drawing/2014/main" id="{86D1D9D1-2683-EF0A-DD8C-B670E7D7BE7C}"/>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0">
              <a:extLst>
                <a:ext uri="{FF2B5EF4-FFF2-40B4-BE49-F238E27FC236}">
                  <a16:creationId xmlns:a16="http://schemas.microsoft.com/office/drawing/2014/main" id="{0A6607D4-5BC5-9DE5-14BC-0CA5F64158E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12">
              <a:extLst>
                <a:ext uri="{FF2B5EF4-FFF2-40B4-BE49-F238E27FC236}">
                  <a16:creationId xmlns:a16="http://schemas.microsoft.com/office/drawing/2014/main" id="{3E4F1E44-D528-0977-318B-FA999140A053}"/>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30">
              <a:extLst>
                <a:ext uri="{FF2B5EF4-FFF2-40B4-BE49-F238E27FC236}">
                  <a16:creationId xmlns:a16="http://schemas.microsoft.com/office/drawing/2014/main" id="{2B8A12D4-E8DF-3963-622D-0A5314FC2D9B}"/>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31">
              <a:extLst>
                <a:ext uri="{FF2B5EF4-FFF2-40B4-BE49-F238E27FC236}">
                  <a16:creationId xmlns:a16="http://schemas.microsoft.com/office/drawing/2014/main" id="{CE32AB4C-8495-DC06-6FBE-99D5102E1C1D}"/>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35">
              <a:extLst>
                <a:ext uri="{FF2B5EF4-FFF2-40B4-BE49-F238E27FC236}">
                  <a16:creationId xmlns:a16="http://schemas.microsoft.com/office/drawing/2014/main" id="{FC06C8A4-44E2-FCC8-982E-CA47575E721E}"/>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41">
              <a:extLst>
                <a:ext uri="{FF2B5EF4-FFF2-40B4-BE49-F238E27FC236}">
                  <a16:creationId xmlns:a16="http://schemas.microsoft.com/office/drawing/2014/main" id="{9FC51A95-1451-D91A-33C2-69EDF465D857}"/>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0">
              <a:extLst>
                <a:ext uri="{FF2B5EF4-FFF2-40B4-BE49-F238E27FC236}">
                  <a16:creationId xmlns:a16="http://schemas.microsoft.com/office/drawing/2014/main" id="{EC10FEDF-5C0F-8E0F-A223-71045552FB9F}"/>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id="{85F94D8E-5F9B-8C01-8A09-2B12B61207D7}"/>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8">
              <a:extLst>
                <a:ext uri="{FF2B5EF4-FFF2-40B4-BE49-F238E27FC236}">
                  <a16:creationId xmlns:a16="http://schemas.microsoft.com/office/drawing/2014/main" id="{8081BAA2-81DE-18DC-ACD8-68C366FD1E81}"/>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2">
              <a:extLst>
                <a:ext uri="{FF2B5EF4-FFF2-40B4-BE49-F238E27FC236}">
                  <a16:creationId xmlns:a16="http://schemas.microsoft.com/office/drawing/2014/main" id="{54C829E6-8192-9A22-C0F4-ABB0EEBA1E22}"/>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3">
              <a:extLst>
                <a:ext uri="{FF2B5EF4-FFF2-40B4-BE49-F238E27FC236}">
                  <a16:creationId xmlns:a16="http://schemas.microsoft.com/office/drawing/2014/main" id="{5469357B-00F6-6DEE-B1DA-3CC6A6C934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0">
              <a:extLst>
                <a:ext uri="{FF2B5EF4-FFF2-40B4-BE49-F238E27FC236}">
                  <a16:creationId xmlns:a16="http://schemas.microsoft.com/office/drawing/2014/main" id="{00D2E361-A546-79DE-7792-E9CC2E138B56}"/>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44A97E25-2EF9-F7C9-8FA6-8DEC12AB6033}"/>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1">
              <a:extLst>
                <a:ext uri="{FF2B5EF4-FFF2-40B4-BE49-F238E27FC236}">
                  <a16:creationId xmlns:a16="http://schemas.microsoft.com/office/drawing/2014/main" id="{F63B6B5D-7799-E33D-309E-DB26C44F40E4}"/>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2">
              <a:extLst>
                <a:ext uri="{FF2B5EF4-FFF2-40B4-BE49-F238E27FC236}">
                  <a16:creationId xmlns:a16="http://schemas.microsoft.com/office/drawing/2014/main" id="{032A3A46-63F7-56B9-F11F-72C7BF7AE645}"/>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4">
              <a:extLst>
                <a:ext uri="{FF2B5EF4-FFF2-40B4-BE49-F238E27FC236}">
                  <a16:creationId xmlns:a16="http://schemas.microsoft.com/office/drawing/2014/main" id="{7E7331E6-754B-7B85-A4B8-69AF5658AF29}"/>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9">
              <a:extLst>
                <a:ext uri="{FF2B5EF4-FFF2-40B4-BE49-F238E27FC236}">
                  <a16:creationId xmlns:a16="http://schemas.microsoft.com/office/drawing/2014/main" id="{843B4187-D6A1-25B4-C80D-ED0FBC6CD4AB}"/>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4531432" y="1003156"/>
            <a:ext cx="6603272" cy="1572356"/>
          </a:xfrm>
        </p:spPr>
        <p:txBody>
          <a:bodyPr anchor="ctr" anchorCtr="0">
            <a:noAutofit/>
          </a:bodyPr>
          <a:lstStyle>
            <a:lvl1pPr>
              <a:defRPr/>
            </a:lvl1pPr>
          </a:lstStyle>
          <a:p>
            <a:r>
              <a:rPr lang="en-US" dirty="0"/>
              <a:t>Click to add title</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825" y="-5838"/>
            <a:ext cx="3700058" cy="6863837"/>
          </a:xfrm>
        </p:spPr>
        <p:txBody>
          <a:bodyPr/>
          <a:lstStyle>
            <a:lvl1pPr marL="0" indent="0" algn="ctr">
              <a:buNone/>
              <a:defRPr/>
            </a:lvl1pPr>
          </a:lstStyle>
          <a:p>
            <a:r>
              <a:rPr lang="en-US" dirty="0"/>
              <a:t>Click icon to add picture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4520512" y="2884095"/>
            <a:ext cx="6603272" cy="2803135"/>
          </a:xfrm>
        </p:spPr>
        <p:txBody>
          <a:bodyPr>
            <a:normAutofit/>
          </a:bodyPr>
          <a:lstStyle>
            <a:lvl1pPr marL="0" indent="0">
              <a:spcAft>
                <a:spcPts val="1000"/>
              </a:spcAft>
              <a:buNone/>
              <a:defRPr sz="1800"/>
            </a:lvl1pPr>
            <a:lvl2pPr>
              <a:spcAft>
                <a:spcPts val="1000"/>
              </a:spcAft>
              <a:defRPr sz="1600"/>
            </a:lvl2pPr>
            <a:lvl3pPr>
              <a:spcAft>
                <a:spcPts val="1000"/>
              </a:spcAft>
              <a:defRPr sz="1400"/>
            </a:lvl3pPr>
            <a:lvl4pPr>
              <a:spcAft>
                <a:spcPts val="1000"/>
              </a:spcAft>
              <a:defRPr sz="1200"/>
            </a:lvl4pPr>
            <a:lvl5pPr>
              <a:spcAft>
                <a:spcPts val="10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83372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F354BF6-8793-18A7-1414-5277192C6A4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65" name="Freeform 8">
              <a:extLst>
                <a:ext uri="{FF2B5EF4-FFF2-40B4-BE49-F238E27FC236}">
                  <a16:creationId xmlns:a16="http://schemas.microsoft.com/office/drawing/2014/main" id="{3DF1541E-3D6C-633E-81FB-0B66AFA16627}"/>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10">
              <a:extLst>
                <a:ext uri="{FF2B5EF4-FFF2-40B4-BE49-F238E27FC236}">
                  <a16:creationId xmlns:a16="http://schemas.microsoft.com/office/drawing/2014/main" id="{12845A3B-B7A1-B14C-579E-0DBD1ED1CB6E}"/>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7" name="Freeform 15">
              <a:extLst>
                <a:ext uri="{FF2B5EF4-FFF2-40B4-BE49-F238E27FC236}">
                  <a16:creationId xmlns:a16="http://schemas.microsoft.com/office/drawing/2014/main" id="{B913274E-32DA-F9FB-883E-A74A00866F79}"/>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 name="Freeform 18">
              <a:extLst>
                <a:ext uri="{FF2B5EF4-FFF2-40B4-BE49-F238E27FC236}">
                  <a16:creationId xmlns:a16="http://schemas.microsoft.com/office/drawing/2014/main" id="{4FE5CF69-1AB3-0948-4917-26C9525AB056}"/>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 name="Freeform 19">
              <a:extLst>
                <a:ext uri="{FF2B5EF4-FFF2-40B4-BE49-F238E27FC236}">
                  <a16:creationId xmlns:a16="http://schemas.microsoft.com/office/drawing/2014/main" id="{7A849E69-BFA1-A619-68B5-BC0E8241C023}"/>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 name="Freeform 20">
              <a:extLst>
                <a:ext uri="{FF2B5EF4-FFF2-40B4-BE49-F238E27FC236}">
                  <a16:creationId xmlns:a16="http://schemas.microsoft.com/office/drawing/2014/main" id="{0CC37C4C-1968-F4B8-FC41-54445BB3F556}"/>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1" name="Freeform 22">
              <a:extLst>
                <a:ext uri="{FF2B5EF4-FFF2-40B4-BE49-F238E27FC236}">
                  <a16:creationId xmlns:a16="http://schemas.microsoft.com/office/drawing/2014/main" id="{A113A29C-DAFB-B89F-3063-0A9E2E1A386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2" name="Freeform 23">
              <a:extLst>
                <a:ext uri="{FF2B5EF4-FFF2-40B4-BE49-F238E27FC236}">
                  <a16:creationId xmlns:a16="http://schemas.microsoft.com/office/drawing/2014/main" id="{A4856E26-D9A8-E6E2-1893-0489A8C2B1EA}"/>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3" name="Freeform 26">
              <a:extLst>
                <a:ext uri="{FF2B5EF4-FFF2-40B4-BE49-F238E27FC236}">
                  <a16:creationId xmlns:a16="http://schemas.microsoft.com/office/drawing/2014/main" id="{55F8ABC6-254C-AAF0-AB19-9DB17FB1A8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4" name="Freeform 27">
              <a:extLst>
                <a:ext uri="{FF2B5EF4-FFF2-40B4-BE49-F238E27FC236}">
                  <a16:creationId xmlns:a16="http://schemas.microsoft.com/office/drawing/2014/main" id="{7C7B5632-9C18-1A19-D167-425D74EF02C0}"/>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5" name="Freeform 28">
              <a:extLst>
                <a:ext uri="{FF2B5EF4-FFF2-40B4-BE49-F238E27FC236}">
                  <a16:creationId xmlns:a16="http://schemas.microsoft.com/office/drawing/2014/main" id="{98D99975-5166-EEDD-5269-AD315E63134C}"/>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6" name="Freeform 30">
              <a:extLst>
                <a:ext uri="{FF2B5EF4-FFF2-40B4-BE49-F238E27FC236}">
                  <a16:creationId xmlns:a16="http://schemas.microsoft.com/office/drawing/2014/main" id="{6EC03DA5-48AC-6C9A-CD47-A48C21DC3F8F}"/>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7" name="Freeform 43">
              <a:extLst>
                <a:ext uri="{FF2B5EF4-FFF2-40B4-BE49-F238E27FC236}">
                  <a16:creationId xmlns:a16="http://schemas.microsoft.com/office/drawing/2014/main" id="{E80CA8A9-1656-44D2-FDB7-D25A638574D2}"/>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8" name="Freeform 51">
              <a:extLst>
                <a:ext uri="{FF2B5EF4-FFF2-40B4-BE49-F238E27FC236}">
                  <a16:creationId xmlns:a16="http://schemas.microsoft.com/office/drawing/2014/main" id="{8AAD76AB-06E1-D31F-66BA-40E244D40E7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9" name="Freeform 52">
              <a:extLst>
                <a:ext uri="{FF2B5EF4-FFF2-40B4-BE49-F238E27FC236}">
                  <a16:creationId xmlns:a16="http://schemas.microsoft.com/office/drawing/2014/main" id="{CEBBB9C1-C31B-C918-AEB2-289937E9BF1D}"/>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0" name="Freeform 53">
              <a:extLst>
                <a:ext uri="{FF2B5EF4-FFF2-40B4-BE49-F238E27FC236}">
                  <a16:creationId xmlns:a16="http://schemas.microsoft.com/office/drawing/2014/main" id="{3C98E2EA-481C-9DC8-E8C3-AD7B19638615}"/>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1" name="Freeform 54">
              <a:extLst>
                <a:ext uri="{FF2B5EF4-FFF2-40B4-BE49-F238E27FC236}">
                  <a16:creationId xmlns:a16="http://schemas.microsoft.com/office/drawing/2014/main" id="{C7735666-307E-E4DF-DFE1-37CE05282A21}"/>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2" name="Freeform 55">
              <a:extLst>
                <a:ext uri="{FF2B5EF4-FFF2-40B4-BE49-F238E27FC236}">
                  <a16:creationId xmlns:a16="http://schemas.microsoft.com/office/drawing/2014/main" id="{D513C7A0-2185-2FDF-B305-62A9A617C61A}"/>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3" name="Freeform 56">
              <a:extLst>
                <a:ext uri="{FF2B5EF4-FFF2-40B4-BE49-F238E27FC236}">
                  <a16:creationId xmlns:a16="http://schemas.microsoft.com/office/drawing/2014/main" id="{245291F2-E322-8D27-4DF3-105DB5E33BA3}"/>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4" name="Freeform 57">
              <a:extLst>
                <a:ext uri="{FF2B5EF4-FFF2-40B4-BE49-F238E27FC236}">
                  <a16:creationId xmlns:a16="http://schemas.microsoft.com/office/drawing/2014/main" id="{E3C24DA4-D164-90C4-5705-987B3FDE605B}"/>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5" name="Freeform 59">
              <a:extLst>
                <a:ext uri="{FF2B5EF4-FFF2-40B4-BE49-F238E27FC236}">
                  <a16:creationId xmlns:a16="http://schemas.microsoft.com/office/drawing/2014/main" id="{DCD3B69F-ECCB-7D7B-06DB-9319CE2A3441}"/>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6" name="Freeform 60">
              <a:extLst>
                <a:ext uri="{FF2B5EF4-FFF2-40B4-BE49-F238E27FC236}">
                  <a16:creationId xmlns:a16="http://schemas.microsoft.com/office/drawing/2014/main" id="{CD90520A-B0D8-5E51-B4ED-123D3F50AD6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7" name="Freeform 61">
              <a:extLst>
                <a:ext uri="{FF2B5EF4-FFF2-40B4-BE49-F238E27FC236}">
                  <a16:creationId xmlns:a16="http://schemas.microsoft.com/office/drawing/2014/main" id="{AB4C64C3-BF1E-C9F7-E2F7-4AF783B96F4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8" name="Freeform 5">
              <a:extLst>
                <a:ext uri="{FF2B5EF4-FFF2-40B4-BE49-F238E27FC236}">
                  <a16:creationId xmlns:a16="http://schemas.microsoft.com/office/drawing/2014/main" id="{8CB69485-DF03-F101-A8FF-065EA10A8A07}"/>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9" name="Freeform 6">
              <a:extLst>
                <a:ext uri="{FF2B5EF4-FFF2-40B4-BE49-F238E27FC236}">
                  <a16:creationId xmlns:a16="http://schemas.microsoft.com/office/drawing/2014/main" id="{DA7C8E80-AF02-F905-FC4A-A86ED34FD41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0" name="Freeform 7">
              <a:extLst>
                <a:ext uri="{FF2B5EF4-FFF2-40B4-BE49-F238E27FC236}">
                  <a16:creationId xmlns:a16="http://schemas.microsoft.com/office/drawing/2014/main" id="{2847328B-3755-7718-3C44-2F7F0816753A}"/>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 name="Freeform 8">
              <a:extLst>
                <a:ext uri="{FF2B5EF4-FFF2-40B4-BE49-F238E27FC236}">
                  <a16:creationId xmlns:a16="http://schemas.microsoft.com/office/drawing/2014/main" id="{FC64A42C-8607-DF64-6A2C-0204FCFAB14C}"/>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 name="Freeform 9">
              <a:extLst>
                <a:ext uri="{FF2B5EF4-FFF2-40B4-BE49-F238E27FC236}">
                  <a16:creationId xmlns:a16="http://schemas.microsoft.com/office/drawing/2014/main" id="{077C4D5C-7DC4-8A04-918E-562C74238FEB}"/>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3" name="Freeform 11">
              <a:extLst>
                <a:ext uri="{FF2B5EF4-FFF2-40B4-BE49-F238E27FC236}">
                  <a16:creationId xmlns:a16="http://schemas.microsoft.com/office/drawing/2014/main" id="{4B42FA8A-6AD6-CDA0-A82F-39E83E015BB4}"/>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4" name="Freeform 12">
              <a:extLst>
                <a:ext uri="{FF2B5EF4-FFF2-40B4-BE49-F238E27FC236}">
                  <a16:creationId xmlns:a16="http://schemas.microsoft.com/office/drawing/2014/main" id="{2BEABC31-D508-09C6-C02D-55347AEF03B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5" name="Freeform 13">
              <a:extLst>
                <a:ext uri="{FF2B5EF4-FFF2-40B4-BE49-F238E27FC236}">
                  <a16:creationId xmlns:a16="http://schemas.microsoft.com/office/drawing/2014/main" id="{A2F69B55-1245-4B5D-954B-1D92036EE7BD}"/>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6" name="Freeform 14">
              <a:extLst>
                <a:ext uri="{FF2B5EF4-FFF2-40B4-BE49-F238E27FC236}">
                  <a16:creationId xmlns:a16="http://schemas.microsoft.com/office/drawing/2014/main" id="{A63BBD12-1A3D-E21E-92ED-2C5363F96A68}"/>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7" name="Freeform 16">
              <a:extLst>
                <a:ext uri="{FF2B5EF4-FFF2-40B4-BE49-F238E27FC236}">
                  <a16:creationId xmlns:a16="http://schemas.microsoft.com/office/drawing/2014/main" id="{08AB52FB-A8D3-84C6-86C2-B45F2E41034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8" name="Freeform 17">
              <a:extLst>
                <a:ext uri="{FF2B5EF4-FFF2-40B4-BE49-F238E27FC236}">
                  <a16:creationId xmlns:a16="http://schemas.microsoft.com/office/drawing/2014/main" id="{5F28F92D-6360-3CCB-5302-658C5DCEFA0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9" name="Freeform 21">
              <a:extLst>
                <a:ext uri="{FF2B5EF4-FFF2-40B4-BE49-F238E27FC236}">
                  <a16:creationId xmlns:a16="http://schemas.microsoft.com/office/drawing/2014/main" id="{7B9390F6-8067-5A31-8080-7AAB12480BBD}"/>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0" name="Freeform 25">
              <a:extLst>
                <a:ext uri="{FF2B5EF4-FFF2-40B4-BE49-F238E27FC236}">
                  <a16:creationId xmlns:a16="http://schemas.microsoft.com/office/drawing/2014/main" id="{6B26AE2C-944B-1307-78D7-AEEEF50F2BA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1" name="Freeform 29">
              <a:extLst>
                <a:ext uri="{FF2B5EF4-FFF2-40B4-BE49-F238E27FC236}">
                  <a16:creationId xmlns:a16="http://schemas.microsoft.com/office/drawing/2014/main" id="{0D48A696-C994-D2E1-85CE-09F61D222D67}"/>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2" name="Freeform 31">
              <a:extLst>
                <a:ext uri="{FF2B5EF4-FFF2-40B4-BE49-F238E27FC236}">
                  <a16:creationId xmlns:a16="http://schemas.microsoft.com/office/drawing/2014/main" id="{4E0F117E-13FA-A7F4-4DE1-DABE9EE9BF66}"/>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 name="Freeform 32">
              <a:extLst>
                <a:ext uri="{FF2B5EF4-FFF2-40B4-BE49-F238E27FC236}">
                  <a16:creationId xmlns:a16="http://schemas.microsoft.com/office/drawing/2014/main" id="{5D33E3BD-A8E0-88E6-BBAC-CF4BCFE35773}"/>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 name="Freeform 33">
              <a:extLst>
                <a:ext uri="{FF2B5EF4-FFF2-40B4-BE49-F238E27FC236}">
                  <a16:creationId xmlns:a16="http://schemas.microsoft.com/office/drawing/2014/main" id="{8FCE892A-A2E4-FA40-1182-4694880B1153}"/>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 name="Freeform 34">
              <a:extLst>
                <a:ext uri="{FF2B5EF4-FFF2-40B4-BE49-F238E27FC236}">
                  <a16:creationId xmlns:a16="http://schemas.microsoft.com/office/drawing/2014/main" id="{5F13497C-0B41-5ED9-C8AE-CC88B806673E}"/>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 name="Freeform 35">
              <a:extLst>
                <a:ext uri="{FF2B5EF4-FFF2-40B4-BE49-F238E27FC236}">
                  <a16:creationId xmlns:a16="http://schemas.microsoft.com/office/drawing/2014/main" id="{4E997867-F1DE-75E4-7820-76A2BE4A62DA}"/>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 name="Freeform 36">
              <a:extLst>
                <a:ext uri="{FF2B5EF4-FFF2-40B4-BE49-F238E27FC236}">
                  <a16:creationId xmlns:a16="http://schemas.microsoft.com/office/drawing/2014/main" id="{A5F69818-9734-1711-5D0F-DF58D19DA38A}"/>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 name="Freeform 37">
              <a:extLst>
                <a:ext uri="{FF2B5EF4-FFF2-40B4-BE49-F238E27FC236}">
                  <a16:creationId xmlns:a16="http://schemas.microsoft.com/office/drawing/2014/main" id="{CD5B93AF-2392-75B2-90C6-2B5C16342269}"/>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 name="Freeform 38">
              <a:extLst>
                <a:ext uri="{FF2B5EF4-FFF2-40B4-BE49-F238E27FC236}">
                  <a16:creationId xmlns:a16="http://schemas.microsoft.com/office/drawing/2014/main" id="{847C308E-AA63-4804-603D-D5461F1BE389}"/>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 name="Freeform 39">
              <a:extLst>
                <a:ext uri="{FF2B5EF4-FFF2-40B4-BE49-F238E27FC236}">
                  <a16:creationId xmlns:a16="http://schemas.microsoft.com/office/drawing/2014/main" id="{DD22CFE9-9887-633E-ABF9-E741C29BCD73}"/>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 name="Freeform 40">
              <a:extLst>
                <a:ext uri="{FF2B5EF4-FFF2-40B4-BE49-F238E27FC236}">
                  <a16:creationId xmlns:a16="http://schemas.microsoft.com/office/drawing/2014/main" id="{6F303437-2634-2DF2-6A62-21A23DF5D908}"/>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 name="Freeform 41">
              <a:extLst>
                <a:ext uri="{FF2B5EF4-FFF2-40B4-BE49-F238E27FC236}">
                  <a16:creationId xmlns:a16="http://schemas.microsoft.com/office/drawing/2014/main" id="{FB2F3C60-9352-4A48-A4FF-554705ECA8B2}"/>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 name="Freeform 42">
              <a:extLst>
                <a:ext uri="{FF2B5EF4-FFF2-40B4-BE49-F238E27FC236}">
                  <a16:creationId xmlns:a16="http://schemas.microsoft.com/office/drawing/2014/main" id="{391CEC1C-6647-AEC7-39FA-BDD6B2EB8CEA}"/>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 name="Freeform 44">
              <a:extLst>
                <a:ext uri="{FF2B5EF4-FFF2-40B4-BE49-F238E27FC236}">
                  <a16:creationId xmlns:a16="http://schemas.microsoft.com/office/drawing/2014/main" id="{EBD4EB41-4C6B-D041-DCF6-26276E17F548}"/>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 name="Freeform 45">
              <a:extLst>
                <a:ext uri="{FF2B5EF4-FFF2-40B4-BE49-F238E27FC236}">
                  <a16:creationId xmlns:a16="http://schemas.microsoft.com/office/drawing/2014/main" id="{EE7F22ED-40D8-805F-1A3B-425272EA6E87}"/>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 name="Freeform 46">
              <a:extLst>
                <a:ext uri="{FF2B5EF4-FFF2-40B4-BE49-F238E27FC236}">
                  <a16:creationId xmlns:a16="http://schemas.microsoft.com/office/drawing/2014/main" id="{368BDE04-B696-C827-6E7A-976191F9B6FE}"/>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7" name="Freeform 47">
              <a:extLst>
                <a:ext uri="{FF2B5EF4-FFF2-40B4-BE49-F238E27FC236}">
                  <a16:creationId xmlns:a16="http://schemas.microsoft.com/office/drawing/2014/main" id="{DCAC48F7-690F-27D0-C9D4-C41C0E27FFAE}"/>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8" name="Freeform 48">
              <a:extLst>
                <a:ext uri="{FF2B5EF4-FFF2-40B4-BE49-F238E27FC236}">
                  <a16:creationId xmlns:a16="http://schemas.microsoft.com/office/drawing/2014/main" id="{48CEFDBB-3589-4FAB-0FAA-3F389FE32CEA}"/>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9" name="Freeform 49">
              <a:extLst>
                <a:ext uri="{FF2B5EF4-FFF2-40B4-BE49-F238E27FC236}">
                  <a16:creationId xmlns:a16="http://schemas.microsoft.com/office/drawing/2014/main" id="{1323A3A1-2E78-8EDA-A323-7249BA0BDD4A}"/>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0" name="Freeform 8">
              <a:extLst>
                <a:ext uri="{FF2B5EF4-FFF2-40B4-BE49-F238E27FC236}">
                  <a16:creationId xmlns:a16="http://schemas.microsoft.com/office/drawing/2014/main" id="{CBA51517-48C8-3C47-180C-136D263A48C9}"/>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1" name="Freeform 106">
              <a:extLst>
                <a:ext uri="{FF2B5EF4-FFF2-40B4-BE49-F238E27FC236}">
                  <a16:creationId xmlns:a16="http://schemas.microsoft.com/office/drawing/2014/main" id="{59AF7265-3281-DC55-47C8-74CC4236DE7D}"/>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6382" y="210125"/>
            <a:ext cx="10517416" cy="1475683"/>
          </a:xfrm>
        </p:spPr>
        <p:txBody>
          <a:bodyPr anchor="b" anchorCtr="0">
            <a:noAutofit/>
          </a:body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321740"/>
            <a:ext cx="3108960" cy="4071166"/>
          </a:xfrm>
        </p:spPr>
        <p:txBody>
          <a:bodyPr tIns="0">
            <a:normAutofit/>
          </a:bodyPr>
          <a:lstStyle>
            <a:lvl1pPr marL="0" indent="0">
              <a:spcBef>
                <a:spcPts val="1000"/>
              </a:spcBef>
              <a:spcAft>
                <a:spcPts val="1000"/>
              </a:spcAft>
              <a:buNone/>
              <a:defRPr sz="1800"/>
            </a:lvl1pPr>
            <a:lvl2pPr>
              <a:spcBef>
                <a:spcPts val="1000"/>
              </a:spcBef>
              <a:spcAft>
                <a:spcPts val="1000"/>
              </a:spcAft>
              <a:defRPr sz="1600"/>
            </a:lvl2pPr>
            <a:lvl3pPr>
              <a:spcBef>
                <a:spcPts val="1000"/>
              </a:spcBef>
              <a:spcAft>
                <a:spcPts val="1000"/>
              </a:spcAft>
              <a:defRPr sz="1400"/>
            </a:lvl3pPr>
            <a:lvl4pPr>
              <a:spcBef>
                <a:spcPts val="1000"/>
              </a:spcBef>
              <a:spcAft>
                <a:spcPts val="1000"/>
              </a:spcAft>
              <a:defRPr sz="1200"/>
            </a:lvl4pPr>
            <a:lvl5pPr>
              <a:spcBef>
                <a:spcPts val="1000"/>
              </a:spcBef>
              <a:spcAft>
                <a:spcPts val="10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2321740"/>
            <a:ext cx="7315199" cy="4071165"/>
          </a:xfrm>
        </p:spPr>
        <p:txBody>
          <a:bodyPr/>
          <a:lstStyle>
            <a:lvl1pPr>
              <a:defRPr/>
            </a:lvl1pPr>
          </a:lstStyle>
          <a:p>
            <a:r>
              <a:rPr lang="en-US" dirty="0"/>
              <a:t>Click icon to add table</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78392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836383" y="232641"/>
            <a:ext cx="9859390" cy="1450982"/>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836383" y="2143673"/>
            <a:ext cx="6218593" cy="4238839"/>
          </a:xfrm>
        </p:spPr>
        <p:txBody>
          <a:bodyPr>
            <a:normAutofit/>
          </a:bodyPr>
          <a:lstStyle>
            <a:lvl1pPr marL="0" indent="0">
              <a:spcBef>
                <a:spcPts val="500"/>
              </a:spcBef>
              <a:buFont typeface="Arial" panose="020B0604020202020204" pitchFamily="34" charset="0"/>
              <a:buNone/>
              <a:defRPr sz="1800"/>
            </a:lvl1pPr>
            <a:lvl2pPr marL="228600" indent="0">
              <a:spcBef>
                <a:spcPts val="500"/>
              </a:spcBef>
              <a:buFont typeface="Arial" panose="020B0604020202020204" pitchFamily="34" charset="0"/>
              <a:buNone/>
              <a:defRPr sz="1800"/>
            </a:lvl2pPr>
            <a:lvl3pPr marL="320040" indent="0">
              <a:spcBef>
                <a:spcPts val="500"/>
              </a:spcBef>
              <a:buNone/>
              <a:defRPr sz="1800"/>
            </a:lvl3pPr>
            <a:lvl4pPr marL="411480" indent="0">
              <a:spcBef>
                <a:spcPts val="500"/>
              </a:spcBef>
              <a:buFont typeface="Arial" panose="020B0604020202020204" pitchFamily="34" charset="0"/>
              <a:buNone/>
              <a:defRPr sz="1800"/>
            </a:lvl4pPr>
            <a:lvl5pPr marL="502920" indent="0">
              <a:spcBef>
                <a:spcPts val="500"/>
              </a:spcBef>
              <a:buNone/>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 name="Content Placeholder 2">
            <a:extLst>
              <a:ext uri="{FF2B5EF4-FFF2-40B4-BE49-F238E27FC236}">
                <a16:creationId xmlns:a16="http://schemas.microsoft.com/office/drawing/2014/main" id="{CDFEBC35-D076-4C4A-E98D-C1CEC612A1F7}"/>
              </a:ext>
            </a:extLst>
          </p:cNvPr>
          <p:cNvSpPr>
            <a:spLocks noGrp="1"/>
          </p:cNvSpPr>
          <p:nvPr>
            <p:ph sz="half" idx="13" hasCustomPrompt="1"/>
          </p:nvPr>
        </p:nvSpPr>
        <p:spPr>
          <a:xfrm>
            <a:off x="7179013" y="2141445"/>
            <a:ext cx="3516760" cy="4238839"/>
          </a:xfrm>
        </p:spPr>
        <p:txBody>
          <a:bodyPr>
            <a:normAutofit/>
          </a:bodyPr>
          <a:lstStyle>
            <a:lvl1pPr marL="0" indent="0">
              <a:spcBef>
                <a:spcPts val="1000"/>
              </a:spcBef>
              <a:buFont typeface="Arial" panose="020B0604020202020204" pitchFamily="34" charset="0"/>
              <a:buNone/>
              <a:defRPr sz="1800"/>
            </a:lvl1pPr>
            <a:lvl2pPr marL="228600" indent="0">
              <a:spcBef>
                <a:spcPts val="1000"/>
              </a:spcBef>
              <a:buFont typeface="Arial" panose="020B0604020202020204" pitchFamily="34" charset="0"/>
              <a:buNone/>
              <a:defRPr sz="1800"/>
            </a:lvl2pPr>
            <a:lvl3pPr marL="320040" indent="0">
              <a:spcBef>
                <a:spcPts val="1000"/>
              </a:spcBef>
              <a:buNone/>
              <a:defRPr sz="1800"/>
            </a:lvl3pPr>
            <a:lvl4pPr marL="411480" indent="0">
              <a:spcBef>
                <a:spcPts val="1000"/>
              </a:spcBef>
              <a:buFont typeface="Arial" panose="020B0604020202020204" pitchFamily="34" charset="0"/>
              <a:buNone/>
              <a:defRPr sz="1800"/>
            </a:lvl4pPr>
            <a:lvl5pPr marL="502920" indent="0">
              <a:spcBef>
                <a:spcPts val="1000"/>
              </a:spcBef>
              <a:buNone/>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80378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6383" y="357004"/>
            <a:ext cx="10515600" cy="1325563"/>
          </a:xfrm>
        </p:spPr>
        <p:txBody>
          <a:bodyPr anchor="b" anchorCtr="0">
            <a:noAutofit/>
          </a:bodyPr>
          <a:lstStyle/>
          <a:p>
            <a:r>
              <a:rPr lang="en-US" dirty="0"/>
              <a:t>Click to add title</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grpSp>
        <p:nvGrpSpPr>
          <p:cNvPr id="3" name="Group 2">
            <a:extLst>
              <a:ext uri="{FF2B5EF4-FFF2-40B4-BE49-F238E27FC236}">
                <a16:creationId xmlns:a16="http://schemas.microsoft.com/office/drawing/2014/main" id="{8405D33D-C113-9E92-92F1-9EA57AC339C4}"/>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7" name="Freeform 8">
              <a:extLst>
                <a:ext uri="{FF2B5EF4-FFF2-40B4-BE49-F238E27FC236}">
                  <a16:creationId xmlns:a16="http://schemas.microsoft.com/office/drawing/2014/main" id="{F5CE2D8B-5DAD-1AE2-5E7F-1BADDB2CB06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5C8A7E1-094D-AB3F-92DF-CB8EA743A8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F6EA5CD-D31E-8AAB-FF07-54AFA11006C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2F1B2F70-D97C-95A3-763B-50AD8CED58DA}"/>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833CB385-54B6-231D-282C-74488CF1E548}"/>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FC54B739-423D-580B-9940-793C0030C06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23856F38-A592-6764-9CED-FEDF15E5305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BEFE01D4-EF02-76B3-B034-1A5EB417D2F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DB950463-20F5-C684-6C2C-86994DEFCAE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65079E25-D95B-8D87-98EF-971FC2051B5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8055E212-A0B6-1E59-52BB-7C5042032198}"/>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38BC6F0-3AA0-3DAF-088C-33638A8930F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8D0908BF-327D-FE51-06CF-A3072D761E8F}"/>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02586D4E-D5CD-1D62-6D85-1D18F1F7C8A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46D9B989-7FCE-4F67-AFD3-EE15345567C3}"/>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96F645D1-039B-A8D6-6BB0-2808A11EBC7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0B9E8DEE-1D39-F724-8818-CA6E4D7397B2}"/>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6BD5BA02-749A-B58B-0074-452F363C82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48AB159A-A4D1-BB4E-A7D1-0E96F75A890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986C96DD-64A6-A2BB-C59C-5D720FEF519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62F28977-EDA7-76AE-D865-C5E5A2B81AE3}"/>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9839F6A-1FEA-1520-ACC2-345AB77D86A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72EB1EE-43A0-6EA1-BE80-A8AA46B28F28}"/>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3C92FD30-AC44-F8F9-AC4C-042A794192D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BF349AEB-28FF-6D99-4CF3-FE6B104E4366}"/>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B2A6C37C-3BE9-C8A4-02F7-66F6914D92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99AA856F-6C5D-5F2D-B5B2-E64E1C61FD4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F28084AC-E3F5-CF94-0A87-02E2D4126B56}"/>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7D6AB6C5-0BD9-662B-F855-9497B5F6B2FD}"/>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B56E1820-7113-FEB5-5F21-185590D5694A}"/>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E124D204-586F-6DA8-49BA-5808DCAD45F8}"/>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CB36EBB3-C3E1-FCD5-5480-AC32041BC5AC}"/>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95523345-4C21-E21A-5C00-6B1E2185750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8A9C73AC-25CC-E375-06A1-95BCEB7E426F}"/>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0852A279-3862-B8A3-23BB-40558B5B1352}"/>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6B3DDF95-9C4E-4D0E-E5E8-814599AA3592}"/>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532C81E1-5831-91E3-D109-64FA7270D338}"/>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6195A56-C970-7F84-FF5B-370885037381}"/>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C254DEB6-47A6-1FAD-EFBC-A109AFCF3E87}"/>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FD971EB9-DCF8-5D25-7A37-12BCA952103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E4C90E3E-ED37-6B86-7E32-18FE142BE1B4}"/>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23DEE47-5A86-5C47-E7B9-00DB8333B8C1}"/>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FA4EE92B-EDB4-FEA8-66D0-EDDAF866975B}"/>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EFCE34CA-BD64-4C2E-396C-38D82EE0ADB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84800EBA-0F40-9FBE-86CA-DFFE69516053}"/>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1591FE44-31F0-B4D2-5EE3-11DA8BB3CCE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7A1CC101-3A20-B4DE-4DDD-95D5235AA183}"/>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EBA1388D-2E62-6208-7940-B2A1D6107211}"/>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30057205-B8FB-58CA-32F1-E93FB6417C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6292B3F9-947D-D3EA-BAB8-E529D537DD5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774C9848-5461-6E1B-8E49-5CE57C5A81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53EB0085-9D09-41B8-0FDC-D3C8C31D5EF5}"/>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580DBD87-A839-AE49-4D2D-09882DBEA733}"/>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A65C64-470E-140F-2FC5-5EE397D0790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F10EB910-7BD9-9881-2E9C-00019F241B3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3AB2DD6-C2F6-9D6B-C459-595FFC6666E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850CE3D8-949E-71F9-1F2B-07A0426DDDD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Content Placeholder 2">
            <a:extLst>
              <a:ext uri="{FF2B5EF4-FFF2-40B4-BE49-F238E27FC236}">
                <a16:creationId xmlns:a16="http://schemas.microsoft.com/office/drawing/2014/main" id="{9D38ABB4-70D2-017B-AB07-F1FF54BA16C0}"/>
              </a:ext>
            </a:extLst>
          </p:cNvPr>
          <p:cNvSpPr>
            <a:spLocks noGrp="1"/>
          </p:cNvSpPr>
          <p:nvPr>
            <p:ph sz="half" idx="15" hasCustomPrompt="1"/>
          </p:nvPr>
        </p:nvSpPr>
        <p:spPr>
          <a:xfrm>
            <a:off x="836383" y="2323118"/>
            <a:ext cx="10515600" cy="4066984"/>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84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2871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408384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14212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93823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406011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73367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48728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7">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8">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9">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0">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41002214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766" r:id="rId20"/>
    <p:sldLayoutId id="2147483767" r:id="rId21"/>
    <p:sldLayoutId id="2147483768" r:id="rId22"/>
    <p:sldLayoutId id="2147483769" r:id="rId23"/>
    <p:sldLayoutId id="2147483770" r:id="rId24"/>
    <p:sldLayoutId id="2147483771" r:id="rId25"/>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9" descr="Photo of a beach with a paddleboarder in the background&#10;">
            <a:extLst>
              <a:ext uri="{FF2B5EF4-FFF2-40B4-BE49-F238E27FC236}">
                <a16:creationId xmlns:a16="http://schemas.microsoft.com/office/drawing/2014/main" id="{EC0D392E-82AA-A0FB-17D0-03C09761DA66}"/>
              </a:ext>
            </a:extLst>
          </p:cNvPr>
          <p:cNvPicPr>
            <a:picLocks noGrp="1" noChangeAspect="1"/>
          </p:cNvPicPr>
          <p:nvPr>
            <p:ph type="pic" sz="quarter" idx="13"/>
          </p:nvPr>
        </p:nvPicPr>
        <p:blipFill rotWithShape="1">
          <a:blip r:embed="rId3"/>
          <a:srcRect t="7802" b="7802"/>
          <a:stretch/>
        </p:blipFill>
        <p:spPr/>
      </p:pic>
      <p:sp>
        <p:nvSpPr>
          <p:cNvPr id="7" name="Title 6">
            <a:extLst>
              <a:ext uri="{FF2B5EF4-FFF2-40B4-BE49-F238E27FC236}">
                <a16:creationId xmlns:a16="http://schemas.microsoft.com/office/drawing/2014/main" id="{85224AF3-8A06-5D1E-F762-4E225CD6443A}"/>
              </a:ext>
            </a:extLst>
          </p:cNvPr>
          <p:cNvSpPr>
            <a:spLocks noGrp="1"/>
          </p:cNvSpPr>
          <p:nvPr>
            <p:ph type="ctrTitle"/>
          </p:nvPr>
        </p:nvSpPr>
        <p:spPr>
          <a:xfrm>
            <a:off x="2152217" y="1891430"/>
            <a:ext cx="7883117" cy="2617940"/>
          </a:xfrm>
        </p:spPr>
        <p:txBody>
          <a:bodyPr>
            <a:normAutofit/>
          </a:bodyPr>
          <a:lstStyle/>
          <a:p>
            <a:r>
              <a:rPr lang="en-US" sz="5400" dirty="0"/>
              <a:t>Obedience and Promise</a:t>
            </a:r>
            <a:br>
              <a:rPr lang="en-US" dirty="0"/>
            </a:br>
            <a:r>
              <a:rPr lang="en-US" sz="4400" dirty="0"/>
              <a:t>Ephesians 6:1-3</a:t>
            </a:r>
          </a:p>
        </p:txBody>
      </p:sp>
    </p:spTree>
    <p:extLst>
      <p:ext uri="{BB962C8B-B14F-4D97-AF65-F5344CB8AC3E}">
        <p14:creationId xmlns:p14="http://schemas.microsoft.com/office/powerpoint/2010/main" val="70489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872F6-86C0-64E6-E393-F37F8133D3D7}"/>
              </a:ext>
            </a:extLst>
          </p:cNvPr>
          <p:cNvSpPr>
            <a:spLocks noGrp="1"/>
          </p:cNvSpPr>
          <p:nvPr>
            <p:ph type="sldNum" sz="quarter" idx="12"/>
          </p:nvPr>
        </p:nvSpPr>
        <p:spPr/>
        <p:txBody>
          <a:bodyPr/>
          <a:lstStyle/>
          <a:p>
            <a:fld id="{4C8B8A27-DF03-4546-BA93-21C967D57E5C}" type="slidenum">
              <a:rPr lang="en-US" smtClean="0"/>
              <a:t>10</a:t>
            </a:fld>
            <a:endParaRPr lang="en-US" dirty="0"/>
          </a:p>
        </p:txBody>
      </p:sp>
      <p:sp>
        <p:nvSpPr>
          <p:cNvPr id="3" name="TextBox 2">
            <a:extLst>
              <a:ext uri="{FF2B5EF4-FFF2-40B4-BE49-F238E27FC236}">
                <a16:creationId xmlns:a16="http://schemas.microsoft.com/office/drawing/2014/main" id="{3C9FEF95-59D1-B3D8-CF51-F2A82683B415}"/>
              </a:ext>
            </a:extLst>
          </p:cNvPr>
          <p:cNvSpPr txBox="1"/>
          <p:nvPr/>
        </p:nvSpPr>
        <p:spPr>
          <a:xfrm>
            <a:off x="745066" y="1473200"/>
            <a:ext cx="9607473" cy="4401205"/>
          </a:xfrm>
          <a:prstGeom prst="rect">
            <a:avLst/>
          </a:prstGeom>
          <a:noFill/>
        </p:spPr>
        <p:txBody>
          <a:bodyPr wrap="square" rtlCol="0">
            <a:spAutoFit/>
          </a:bodyPr>
          <a:lstStyle/>
          <a:p>
            <a:pPr marL="0" marR="0">
              <a:buNone/>
            </a:pPr>
            <a:r>
              <a:rPr lang="en-US" sz="2800" kern="100" dirty="0">
                <a:effectLst/>
                <a:latin typeface="Forte Forward" pitchFamily="2" charset="0"/>
                <a:ea typeface="Aptos" panose="020B0004020202020204" pitchFamily="34" charset="0"/>
                <a:cs typeface="Forte Forward" pitchFamily="2" charset="0"/>
              </a:rPr>
              <a:t>Paul gives us the application in the preceding verses.</a:t>
            </a:r>
          </a:p>
          <a:p>
            <a:pPr marL="0" marR="0">
              <a:buNone/>
            </a:pPr>
            <a:endParaRPr lang="en-US" sz="2800" kern="100" dirty="0">
              <a:effectLst/>
              <a:latin typeface="Forte Forward" pitchFamily="2" charset="0"/>
              <a:ea typeface="Aptos" panose="020B0004020202020204" pitchFamily="34" charset="0"/>
              <a:cs typeface="Forte Forward" pitchFamily="2" charset="0"/>
            </a:endParaRPr>
          </a:p>
          <a:p>
            <a:pPr marL="0" marR="0"/>
            <a:r>
              <a:rPr lang="en-US" sz="2800" b="1" kern="100" dirty="0">
                <a:effectLst/>
                <a:latin typeface="Forte Forward" pitchFamily="2" charset="0"/>
                <a:ea typeface="Aptos" panose="020B0004020202020204" pitchFamily="34" charset="0"/>
                <a:cs typeface="Forte Forward" pitchFamily="2" charset="0"/>
              </a:rPr>
              <a:t>1</a:t>
            </a:r>
            <a:r>
              <a:rPr lang="en-US" sz="2800" kern="100" dirty="0">
                <a:effectLst/>
                <a:latin typeface="Forte Forward" pitchFamily="2" charset="0"/>
                <a:ea typeface="Aptos" panose="020B0004020202020204" pitchFamily="34" charset="0"/>
                <a:cs typeface="Forte Forward" pitchFamily="2" charset="0"/>
              </a:rPr>
              <a:t> </a:t>
            </a:r>
            <a:r>
              <a:rPr lang="en-US" sz="2800" i="1" kern="100" dirty="0">
                <a:effectLst/>
                <a:latin typeface="Forte Forward" pitchFamily="2" charset="0"/>
                <a:ea typeface="Aptos" panose="020B0004020202020204" pitchFamily="34" charset="0"/>
                <a:cs typeface="Forte Forward" pitchFamily="2" charset="0"/>
              </a:rPr>
              <a:t>So if there is any encouragement in Christ, any comfort from </a:t>
            </a:r>
            <a:r>
              <a:rPr lang="en-US" sz="2800" i="1" kern="100" baseline="30000" dirty="0" err="1">
                <a:effectLst/>
                <a:latin typeface="Forte Forward" pitchFamily="2" charset="0"/>
                <a:ea typeface="Aptos" panose="020B0004020202020204" pitchFamily="34" charset="0"/>
                <a:cs typeface="Forte Forward" pitchFamily="2" charset="0"/>
              </a:rPr>
              <a:t>f</a:t>
            </a:r>
            <a:r>
              <a:rPr lang="en-US" sz="2800" i="1" kern="100" dirty="0" err="1">
                <a:effectLst/>
                <a:latin typeface="Forte Forward" pitchFamily="2" charset="0"/>
                <a:ea typeface="Aptos" panose="020B0004020202020204" pitchFamily="34" charset="0"/>
                <a:cs typeface="Forte Forward" pitchFamily="2" charset="0"/>
              </a:rPr>
              <a:t>love</a:t>
            </a:r>
            <a:r>
              <a:rPr lang="en-US" sz="2800" i="1" kern="100" dirty="0">
                <a:effectLst/>
                <a:latin typeface="Forte Forward" pitchFamily="2" charset="0"/>
                <a:ea typeface="Aptos" panose="020B0004020202020204" pitchFamily="34" charset="0"/>
                <a:cs typeface="Forte Forward" pitchFamily="2" charset="0"/>
              </a:rPr>
              <a:t>, any </a:t>
            </a:r>
            <a:r>
              <a:rPr lang="en-US" sz="2800" i="1" kern="100" baseline="30000" dirty="0" err="1">
                <a:effectLst/>
                <a:latin typeface="Forte Forward" pitchFamily="2" charset="0"/>
                <a:ea typeface="Aptos" panose="020B0004020202020204" pitchFamily="34" charset="0"/>
                <a:cs typeface="Forte Forward" pitchFamily="2" charset="0"/>
              </a:rPr>
              <a:t>g</a:t>
            </a:r>
            <a:r>
              <a:rPr lang="en-US" sz="2800" i="1" kern="100" dirty="0" err="1">
                <a:effectLst/>
                <a:latin typeface="Forte Forward" pitchFamily="2" charset="0"/>
                <a:ea typeface="Aptos" panose="020B0004020202020204" pitchFamily="34" charset="0"/>
                <a:cs typeface="Forte Forward" pitchFamily="2" charset="0"/>
              </a:rPr>
              <a:t>participation</a:t>
            </a:r>
            <a:r>
              <a:rPr lang="en-US" sz="2800" i="1" kern="100" dirty="0">
                <a:effectLst/>
                <a:latin typeface="Forte Forward" pitchFamily="2" charset="0"/>
                <a:ea typeface="Aptos" panose="020B0004020202020204" pitchFamily="34" charset="0"/>
                <a:cs typeface="Forte Forward" pitchFamily="2" charset="0"/>
              </a:rPr>
              <a:t> in the Spirit, any </a:t>
            </a:r>
            <a:r>
              <a:rPr lang="en-US" sz="2800" i="1" kern="100" baseline="30000" dirty="0" err="1">
                <a:effectLst/>
                <a:latin typeface="Forte Forward" pitchFamily="2" charset="0"/>
                <a:ea typeface="Aptos" panose="020B0004020202020204" pitchFamily="34" charset="0"/>
                <a:cs typeface="Forte Forward" pitchFamily="2" charset="0"/>
              </a:rPr>
              <a:t>h</a:t>
            </a:r>
            <a:r>
              <a:rPr lang="en-US" sz="2800" i="1" kern="100" dirty="0" err="1">
                <a:effectLst/>
                <a:latin typeface="Forte Forward" pitchFamily="2" charset="0"/>
                <a:ea typeface="Aptos" panose="020B0004020202020204" pitchFamily="34" charset="0"/>
                <a:cs typeface="Forte Forward" pitchFamily="2" charset="0"/>
              </a:rPr>
              <a:t>affection</a:t>
            </a:r>
            <a:r>
              <a:rPr lang="en-US" sz="2800" i="1" kern="100" dirty="0">
                <a:effectLst/>
                <a:latin typeface="Forte Forward" pitchFamily="2" charset="0"/>
                <a:ea typeface="Aptos" panose="020B0004020202020204" pitchFamily="34" charset="0"/>
                <a:cs typeface="Forte Forward" pitchFamily="2" charset="0"/>
              </a:rPr>
              <a:t> and sympathy, </a:t>
            </a:r>
            <a:r>
              <a:rPr lang="en-US" sz="2800" b="1" i="1" kern="100" dirty="0">
                <a:effectLst/>
                <a:latin typeface="Forte Forward" pitchFamily="2" charset="0"/>
                <a:ea typeface="Aptos" panose="020B0004020202020204" pitchFamily="34" charset="0"/>
                <a:cs typeface="Forte Forward" pitchFamily="2" charset="0"/>
              </a:rPr>
              <a:t>2</a:t>
            </a:r>
            <a:r>
              <a:rPr lang="en-US" sz="2800" i="1" kern="100" dirty="0">
                <a:effectLst/>
                <a:latin typeface="Forte Forward" pitchFamily="2" charset="0"/>
                <a:ea typeface="Aptos" panose="020B0004020202020204" pitchFamily="34" charset="0"/>
                <a:cs typeface="Forte Forward" pitchFamily="2" charset="0"/>
              </a:rPr>
              <a:t> </a:t>
            </a:r>
            <a:r>
              <a:rPr lang="en-US" sz="2800" i="1" kern="100" baseline="30000" dirty="0" err="1">
                <a:effectLst/>
                <a:latin typeface="Forte Forward" pitchFamily="2" charset="0"/>
                <a:ea typeface="Aptos" panose="020B0004020202020204" pitchFamily="34" charset="0"/>
                <a:cs typeface="Forte Forward" pitchFamily="2" charset="0"/>
              </a:rPr>
              <a:t>i</a:t>
            </a:r>
            <a:r>
              <a:rPr lang="en-US" sz="2800" i="1" kern="100" dirty="0" err="1">
                <a:effectLst/>
                <a:latin typeface="Forte Forward" pitchFamily="2" charset="0"/>
                <a:ea typeface="Aptos" panose="020B0004020202020204" pitchFamily="34" charset="0"/>
                <a:cs typeface="Forte Forward" pitchFamily="2" charset="0"/>
              </a:rPr>
              <a:t>complete</a:t>
            </a:r>
            <a:r>
              <a:rPr lang="en-US" sz="2800" i="1" kern="100" dirty="0">
                <a:effectLst/>
                <a:latin typeface="Forte Forward" pitchFamily="2" charset="0"/>
                <a:ea typeface="Aptos" panose="020B0004020202020204" pitchFamily="34" charset="0"/>
                <a:cs typeface="Forte Forward" pitchFamily="2" charset="0"/>
              </a:rPr>
              <a:t> my joy by being </a:t>
            </a:r>
            <a:r>
              <a:rPr lang="en-US" sz="2800" i="1" kern="100" baseline="30000" dirty="0" err="1">
                <a:effectLst/>
                <a:latin typeface="Forte Forward" pitchFamily="2" charset="0"/>
                <a:ea typeface="Aptos" panose="020B0004020202020204" pitchFamily="34" charset="0"/>
                <a:cs typeface="Forte Forward" pitchFamily="2" charset="0"/>
              </a:rPr>
              <a:t>j</a:t>
            </a:r>
            <a:r>
              <a:rPr lang="en-US" sz="2800" i="1" kern="100" dirty="0" err="1">
                <a:effectLst/>
                <a:latin typeface="Forte Forward" pitchFamily="2" charset="0"/>
                <a:ea typeface="Aptos" panose="020B0004020202020204" pitchFamily="34" charset="0"/>
                <a:cs typeface="Forte Forward" pitchFamily="2" charset="0"/>
              </a:rPr>
              <a:t>of</a:t>
            </a:r>
            <a:r>
              <a:rPr lang="en-US" sz="2800" i="1" kern="100" dirty="0">
                <a:effectLst/>
                <a:latin typeface="Forte Forward" pitchFamily="2" charset="0"/>
                <a:ea typeface="Aptos" panose="020B0004020202020204" pitchFamily="34" charset="0"/>
                <a:cs typeface="Forte Forward" pitchFamily="2" charset="0"/>
              </a:rPr>
              <a:t> the same mind, having the same love, being in full accord and of one mind. </a:t>
            </a:r>
            <a:r>
              <a:rPr lang="en-US" sz="2800" b="1" i="1" kern="100" dirty="0">
                <a:effectLst/>
                <a:latin typeface="Forte Forward" pitchFamily="2" charset="0"/>
                <a:ea typeface="Aptos" panose="020B0004020202020204" pitchFamily="34" charset="0"/>
                <a:cs typeface="Forte Forward" pitchFamily="2" charset="0"/>
              </a:rPr>
              <a:t>3</a:t>
            </a:r>
            <a:r>
              <a:rPr lang="en-US" sz="2800" i="1" kern="100" dirty="0">
                <a:effectLst/>
                <a:latin typeface="Forte Forward" pitchFamily="2" charset="0"/>
                <a:ea typeface="Aptos" panose="020B0004020202020204" pitchFamily="34" charset="0"/>
                <a:cs typeface="Forte Forward" pitchFamily="2" charset="0"/>
              </a:rPr>
              <a:t> Do nothing from </a:t>
            </a:r>
            <a:r>
              <a:rPr lang="en-US" sz="2800" i="1" kern="100" baseline="30000" dirty="0" err="1">
                <a:effectLst/>
                <a:latin typeface="Forte Forward" pitchFamily="2" charset="0"/>
                <a:ea typeface="Aptos" panose="020B0004020202020204" pitchFamily="34" charset="0"/>
                <a:cs typeface="Forte Forward" pitchFamily="2" charset="0"/>
              </a:rPr>
              <a:t>k</a:t>
            </a:r>
            <a:r>
              <a:rPr lang="en-US" sz="2800" i="1" kern="100" dirty="0" err="1">
                <a:effectLst/>
                <a:latin typeface="Forte Forward" pitchFamily="2" charset="0"/>
                <a:ea typeface="Aptos" panose="020B0004020202020204" pitchFamily="34" charset="0"/>
                <a:cs typeface="Forte Forward" pitchFamily="2" charset="0"/>
              </a:rPr>
              <a:t>selfish</a:t>
            </a:r>
            <a:r>
              <a:rPr lang="en-US" sz="2800" i="1" kern="100" dirty="0">
                <a:effectLst/>
                <a:latin typeface="Forte Forward" pitchFamily="2" charset="0"/>
                <a:ea typeface="Aptos" panose="020B0004020202020204" pitchFamily="34" charset="0"/>
                <a:cs typeface="Forte Forward" pitchFamily="2" charset="0"/>
              </a:rPr>
              <a:t> ambition or </a:t>
            </a:r>
            <a:r>
              <a:rPr lang="en-US" sz="2800" i="1" kern="100" baseline="30000" dirty="0" err="1">
                <a:effectLst/>
                <a:latin typeface="Forte Forward" pitchFamily="2" charset="0"/>
                <a:ea typeface="Aptos" panose="020B0004020202020204" pitchFamily="34" charset="0"/>
                <a:cs typeface="Forte Forward" pitchFamily="2" charset="0"/>
              </a:rPr>
              <a:t>l</a:t>
            </a:r>
            <a:r>
              <a:rPr lang="en-US" sz="2800" i="1" kern="100" dirty="0" err="1">
                <a:effectLst/>
                <a:latin typeface="Forte Forward" pitchFamily="2" charset="0"/>
                <a:ea typeface="Aptos" panose="020B0004020202020204" pitchFamily="34" charset="0"/>
                <a:cs typeface="Forte Forward" pitchFamily="2" charset="0"/>
              </a:rPr>
              <a:t>conceit</a:t>
            </a:r>
            <a:r>
              <a:rPr lang="en-US" sz="2800" i="1" kern="100" dirty="0">
                <a:effectLst/>
                <a:latin typeface="Forte Forward" pitchFamily="2" charset="0"/>
                <a:ea typeface="Aptos" panose="020B0004020202020204" pitchFamily="34" charset="0"/>
                <a:cs typeface="Forte Forward" pitchFamily="2" charset="0"/>
              </a:rPr>
              <a:t>, but in </a:t>
            </a:r>
            <a:r>
              <a:rPr lang="en-US" sz="2800" i="1" kern="100" baseline="30000" dirty="0" err="1">
                <a:effectLst/>
                <a:latin typeface="Forte Forward" pitchFamily="2" charset="0"/>
                <a:ea typeface="Aptos" panose="020B0004020202020204" pitchFamily="34" charset="0"/>
                <a:cs typeface="Forte Forward" pitchFamily="2" charset="0"/>
              </a:rPr>
              <a:t>m</a:t>
            </a:r>
            <a:r>
              <a:rPr lang="en-US" sz="2800" i="1" kern="100" dirty="0" err="1">
                <a:effectLst/>
                <a:latin typeface="Forte Forward" pitchFamily="2" charset="0"/>
                <a:ea typeface="Aptos" panose="020B0004020202020204" pitchFamily="34" charset="0"/>
                <a:cs typeface="Forte Forward" pitchFamily="2" charset="0"/>
              </a:rPr>
              <a:t>humility</a:t>
            </a:r>
            <a:r>
              <a:rPr lang="en-US" sz="2800" i="1" kern="100" dirty="0">
                <a:effectLst/>
                <a:latin typeface="Forte Forward" pitchFamily="2" charset="0"/>
                <a:ea typeface="Aptos" panose="020B0004020202020204" pitchFamily="34" charset="0"/>
                <a:cs typeface="Forte Forward" pitchFamily="2" charset="0"/>
              </a:rPr>
              <a:t> count others more significant than yourselves. </a:t>
            </a:r>
            <a:r>
              <a:rPr lang="en-US" sz="2800" b="1" i="1" kern="100" dirty="0">
                <a:effectLst/>
                <a:latin typeface="Forte Forward" pitchFamily="2" charset="0"/>
                <a:ea typeface="Aptos" panose="020B0004020202020204" pitchFamily="34" charset="0"/>
                <a:cs typeface="Forte Forward" pitchFamily="2" charset="0"/>
              </a:rPr>
              <a:t>4</a:t>
            </a:r>
            <a:r>
              <a:rPr lang="en-US" sz="2800" i="1" kern="100" dirty="0">
                <a:effectLst/>
                <a:latin typeface="Forte Forward" pitchFamily="2" charset="0"/>
                <a:ea typeface="Aptos" panose="020B0004020202020204" pitchFamily="34" charset="0"/>
                <a:cs typeface="Forte Forward" pitchFamily="2" charset="0"/>
              </a:rPr>
              <a:t> Let each of you </a:t>
            </a:r>
            <a:r>
              <a:rPr lang="en-US" sz="2800" i="1" kern="100" baseline="30000" dirty="0" err="1">
                <a:effectLst/>
                <a:latin typeface="Forte Forward" pitchFamily="2" charset="0"/>
                <a:ea typeface="Aptos" panose="020B0004020202020204" pitchFamily="34" charset="0"/>
                <a:cs typeface="Forte Forward" pitchFamily="2" charset="0"/>
              </a:rPr>
              <a:t>n</a:t>
            </a:r>
            <a:r>
              <a:rPr lang="en-US" sz="2800" i="1" kern="100" dirty="0" err="1">
                <a:effectLst/>
                <a:latin typeface="Forte Forward" pitchFamily="2" charset="0"/>
                <a:ea typeface="Aptos" panose="020B0004020202020204" pitchFamily="34" charset="0"/>
                <a:cs typeface="Forte Forward" pitchFamily="2" charset="0"/>
              </a:rPr>
              <a:t>look</a:t>
            </a:r>
            <a:r>
              <a:rPr lang="en-US" sz="2800" i="1" kern="100" dirty="0">
                <a:effectLst/>
                <a:latin typeface="Forte Forward" pitchFamily="2" charset="0"/>
                <a:ea typeface="Aptos" panose="020B0004020202020204" pitchFamily="34" charset="0"/>
                <a:cs typeface="Forte Forward" pitchFamily="2" charset="0"/>
              </a:rPr>
              <a:t> not only to his own interests, but also to the interests of others.</a:t>
            </a:r>
            <a:endParaRPr lang="en-US" sz="2800" kern="100" dirty="0">
              <a:effectLst/>
              <a:latin typeface="Forte Forward" pitchFamily="2" charset="0"/>
              <a:ea typeface="Aptos" panose="020B0004020202020204" pitchFamily="34" charset="0"/>
              <a:cs typeface="Forte Forward" pitchFamily="2" charset="0"/>
            </a:endParaRPr>
          </a:p>
        </p:txBody>
      </p:sp>
    </p:spTree>
    <p:extLst>
      <p:ext uri="{BB962C8B-B14F-4D97-AF65-F5344CB8AC3E}">
        <p14:creationId xmlns:p14="http://schemas.microsoft.com/office/powerpoint/2010/main" val="347868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C7CF1-59D0-048E-1DE7-525E559DF4B8}"/>
              </a:ext>
            </a:extLst>
          </p:cNvPr>
          <p:cNvSpPr>
            <a:spLocks noGrp="1"/>
          </p:cNvSpPr>
          <p:nvPr>
            <p:ph type="sldNum" sz="quarter" idx="12"/>
          </p:nvPr>
        </p:nvSpPr>
        <p:spPr/>
        <p:txBody>
          <a:bodyPr/>
          <a:lstStyle/>
          <a:p>
            <a:fld id="{4C8B8A27-DF03-4546-BA93-21C967D57E5C}" type="slidenum">
              <a:rPr lang="en-US" smtClean="0"/>
              <a:t>11</a:t>
            </a:fld>
            <a:endParaRPr lang="en-US" dirty="0"/>
          </a:p>
        </p:txBody>
      </p:sp>
      <p:sp>
        <p:nvSpPr>
          <p:cNvPr id="3" name="TextBox 2">
            <a:extLst>
              <a:ext uri="{FF2B5EF4-FFF2-40B4-BE49-F238E27FC236}">
                <a16:creationId xmlns:a16="http://schemas.microsoft.com/office/drawing/2014/main" id="{9C0E8EF7-DD83-D66E-984C-1D1875F7C36D}"/>
              </a:ext>
            </a:extLst>
          </p:cNvPr>
          <p:cNvSpPr txBox="1"/>
          <p:nvPr/>
        </p:nvSpPr>
        <p:spPr>
          <a:xfrm>
            <a:off x="736600" y="1524000"/>
            <a:ext cx="9694333" cy="3416320"/>
          </a:xfrm>
          <a:prstGeom prst="rect">
            <a:avLst/>
          </a:prstGeom>
          <a:noFill/>
        </p:spPr>
        <p:txBody>
          <a:bodyPr wrap="square" rtlCol="0">
            <a:spAutoFit/>
          </a:bodyPr>
          <a:lstStyle/>
          <a:p>
            <a:r>
              <a:rPr lang="en-US" sz="5400" dirty="0">
                <a:latin typeface="Aldhabi" panose="01000000000000000000" pitchFamily="2" charset="-78"/>
                <a:cs typeface="Aldhabi" panose="01000000000000000000" pitchFamily="2" charset="-78"/>
              </a:rPr>
              <a:t>2. It is right</a:t>
            </a:r>
          </a:p>
          <a:p>
            <a:endParaRPr lang="en-US" sz="5400" dirty="0">
              <a:latin typeface="Aldhabi" panose="01000000000000000000" pitchFamily="2" charset="-78"/>
              <a:cs typeface="Aldhabi" panose="01000000000000000000" pitchFamily="2" charset="-78"/>
            </a:endParaRPr>
          </a:p>
          <a:p>
            <a:r>
              <a:rPr lang="en-US" sz="5400" dirty="0">
                <a:latin typeface="Aldhabi" panose="01000000000000000000" pitchFamily="2" charset="-78"/>
                <a:cs typeface="Aldhabi" panose="01000000000000000000" pitchFamily="2" charset="-78"/>
              </a:rPr>
              <a:t>Paul sees a universal truth, a truth of common sense. It is cross-cultural.</a:t>
            </a:r>
          </a:p>
        </p:txBody>
      </p:sp>
    </p:spTree>
    <p:extLst>
      <p:ext uri="{BB962C8B-B14F-4D97-AF65-F5344CB8AC3E}">
        <p14:creationId xmlns:p14="http://schemas.microsoft.com/office/powerpoint/2010/main" val="243401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829D1-518F-4F99-2D60-83A901B28CF8}"/>
              </a:ext>
            </a:extLst>
          </p:cNvPr>
          <p:cNvSpPr>
            <a:spLocks noGrp="1"/>
          </p:cNvSpPr>
          <p:nvPr>
            <p:ph type="sldNum" sz="quarter" idx="12"/>
          </p:nvPr>
        </p:nvSpPr>
        <p:spPr/>
        <p:txBody>
          <a:bodyPr/>
          <a:lstStyle/>
          <a:p>
            <a:fld id="{4C8B8A27-DF03-4546-BA93-21C967D57E5C}" type="slidenum">
              <a:rPr lang="en-US" smtClean="0"/>
              <a:t>12</a:t>
            </a:fld>
            <a:endParaRPr lang="en-US" dirty="0"/>
          </a:p>
        </p:txBody>
      </p:sp>
      <p:sp>
        <p:nvSpPr>
          <p:cNvPr id="3" name="TextBox 2">
            <a:extLst>
              <a:ext uri="{FF2B5EF4-FFF2-40B4-BE49-F238E27FC236}">
                <a16:creationId xmlns:a16="http://schemas.microsoft.com/office/drawing/2014/main" id="{01ACF6B0-4CA8-A256-326E-A2D24972B7BF}"/>
              </a:ext>
            </a:extLst>
          </p:cNvPr>
          <p:cNvSpPr txBox="1"/>
          <p:nvPr/>
        </p:nvSpPr>
        <p:spPr>
          <a:xfrm>
            <a:off x="406400" y="922867"/>
            <a:ext cx="11387667" cy="6032421"/>
          </a:xfrm>
          <a:prstGeom prst="rect">
            <a:avLst/>
          </a:prstGeom>
          <a:noFill/>
        </p:spPr>
        <p:txBody>
          <a:bodyPr wrap="square" rtlCol="0">
            <a:spAutoFit/>
          </a:bodyPr>
          <a:lstStyle/>
          <a:p>
            <a:r>
              <a:rPr lang="en-US" sz="4400" dirty="0">
                <a:latin typeface="Aldhabi" panose="01000000000000000000" pitchFamily="2" charset="-78"/>
                <a:cs typeface="Aldhabi" panose="01000000000000000000" pitchFamily="2" charset="-78"/>
              </a:rPr>
              <a:t>3. The Fifth Commandment: Honor your Father and Mother</a:t>
            </a:r>
          </a:p>
          <a:p>
            <a:endParaRPr lang="en-US" sz="800" dirty="0">
              <a:latin typeface="Aldhabi" panose="01000000000000000000" pitchFamily="2" charset="-78"/>
              <a:cs typeface="Aldhabi" panose="01000000000000000000" pitchFamily="2" charset="-78"/>
            </a:endParaRPr>
          </a:p>
          <a:p>
            <a:r>
              <a:rPr lang="en-US" sz="3600" dirty="0">
                <a:latin typeface="Aldhabi" panose="01000000000000000000" pitchFamily="2" charset="-78"/>
                <a:cs typeface="Aldhabi" panose="01000000000000000000" pitchFamily="2" charset="-78"/>
              </a:rPr>
              <a:t>Westminster </a:t>
            </a:r>
            <a:r>
              <a:rPr lang="en-US" sz="3200" dirty="0">
                <a:latin typeface="Aldhabi" panose="01000000000000000000" pitchFamily="2" charset="-78"/>
                <a:cs typeface="Aldhabi" panose="01000000000000000000" pitchFamily="2" charset="-78"/>
              </a:rPr>
              <a:t>Larger </a:t>
            </a:r>
            <a:r>
              <a:rPr lang="en-US" sz="3600" dirty="0">
                <a:latin typeface="Aldhabi" panose="01000000000000000000" pitchFamily="2" charset="-78"/>
                <a:cs typeface="Aldhabi" panose="01000000000000000000" pitchFamily="2" charset="-78"/>
              </a:rPr>
              <a:t>Catechism Q 127</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“all due reverence in heart, word, and behavior;</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 prayer and thanksgiving for them;</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 imitation of their virtues and graces;</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willing obedience to their lawful commands and counsels;</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due submission to their corrections;</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fidelity to, defense and maintenance </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of their persons and </a:t>
            </a:r>
            <a:r>
              <a:rPr lang="en-US" sz="2800" kern="100" dirty="0" err="1">
                <a:effectLst/>
                <a:latin typeface="Aldhabi" panose="01000000000000000000" pitchFamily="2" charset="-78"/>
                <a:ea typeface="Aptos" panose="020B0004020202020204" pitchFamily="34" charset="0"/>
                <a:cs typeface="Aldhabi" panose="01000000000000000000" pitchFamily="2" charset="-78"/>
              </a:rPr>
              <a:t>authority,according</a:t>
            </a:r>
            <a:r>
              <a:rPr lang="en-US" sz="2800" kern="100" dirty="0">
                <a:effectLst/>
                <a:latin typeface="Aldhabi" panose="01000000000000000000" pitchFamily="2" charset="-78"/>
                <a:ea typeface="Aptos" panose="020B0004020202020204" pitchFamily="34" charset="0"/>
                <a:cs typeface="Aldhabi" panose="01000000000000000000" pitchFamily="2" charset="-78"/>
              </a:rPr>
              <a:t> to their several ranks, and the nature of their</a:t>
            </a:r>
            <a:r>
              <a:rPr lang="en-US" sz="2800" kern="100" dirty="0">
                <a:latin typeface="Aldhabi" panose="01000000000000000000" pitchFamily="2" charset="-78"/>
                <a:ea typeface="Aptos" panose="020B0004020202020204" pitchFamily="34" charset="0"/>
                <a:cs typeface="Aldhabi" panose="01000000000000000000" pitchFamily="2" charset="-78"/>
              </a:rPr>
              <a:t> </a:t>
            </a:r>
            <a:r>
              <a:rPr lang="en-US" sz="2800" kern="100" dirty="0">
                <a:effectLst/>
                <a:latin typeface="Aldhabi" panose="01000000000000000000" pitchFamily="2" charset="-78"/>
                <a:ea typeface="Aptos" panose="020B0004020202020204" pitchFamily="34" charset="0"/>
                <a:cs typeface="Aldhabi" panose="01000000000000000000" pitchFamily="2" charset="-78"/>
              </a:rPr>
              <a:t>places;</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bearing with their infirmities, and covering them in love,</a:t>
            </a:r>
          </a:p>
          <a:p>
            <a:pPr marL="457200" marR="0" indent="-457200">
              <a:buFont typeface="Arial" panose="020B0604020202020204" pitchFamily="34" charset="0"/>
              <a:buChar char="•"/>
            </a:pPr>
            <a:r>
              <a:rPr lang="en-US" sz="2800" kern="100" dirty="0">
                <a:effectLst/>
                <a:latin typeface="Aldhabi" panose="01000000000000000000" pitchFamily="2" charset="-78"/>
                <a:ea typeface="Aptos" panose="020B0004020202020204" pitchFamily="34" charset="0"/>
                <a:cs typeface="Aldhabi" panose="01000000000000000000" pitchFamily="2" charset="-78"/>
              </a:rPr>
              <a:t>bearing with their infirmities, and covering them in love, that so they may be an honor to</a:t>
            </a:r>
          </a:p>
          <a:p>
            <a:pPr marR="0"/>
            <a:r>
              <a:rPr lang="en-US" sz="2800" kern="100" dirty="0">
                <a:latin typeface="Aldhabi" panose="01000000000000000000" pitchFamily="2" charset="-78"/>
                <a:ea typeface="Aptos" panose="020B0004020202020204" pitchFamily="34" charset="0"/>
                <a:cs typeface="Aldhabi" panose="01000000000000000000" pitchFamily="2" charset="-78"/>
              </a:rPr>
              <a:t>	</a:t>
            </a:r>
            <a:r>
              <a:rPr lang="en-US" sz="2800" kern="100" dirty="0">
                <a:effectLst/>
                <a:latin typeface="Aldhabi" panose="01000000000000000000" pitchFamily="2" charset="-78"/>
                <a:ea typeface="Aptos" panose="020B0004020202020204" pitchFamily="34" charset="0"/>
                <a:cs typeface="Aldhabi" panose="01000000000000000000" pitchFamily="2" charset="-78"/>
              </a:rPr>
              <a:t> them and to their government.</a:t>
            </a:r>
          </a:p>
          <a:p>
            <a:endParaRPr lang="en-US" dirty="0"/>
          </a:p>
        </p:txBody>
      </p:sp>
    </p:spTree>
    <p:extLst>
      <p:ext uri="{BB962C8B-B14F-4D97-AF65-F5344CB8AC3E}">
        <p14:creationId xmlns:p14="http://schemas.microsoft.com/office/powerpoint/2010/main" val="413401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A91D-B8C0-437F-81D7-936C2516E40C}"/>
              </a:ext>
            </a:extLst>
          </p:cNvPr>
          <p:cNvSpPr>
            <a:spLocks noGrp="1"/>
          </p:cNvSpPr>
          <p:nvPr>
            <p:ph type="sldNum" sz="quarter" idx="12"/>
          </p:nvPr>
        </p:nvSpPr>
        <p:spPr/>
        <p:txBody>
          <a:bodyPr/>
          <a:lstStyle/>
          <a:p>
            <a:fld id="{4C8B8A27-DF03-4546-BA93-21C967D57E5C}" type="slidenum">
              <a:rPr lang="en-US" smtClean="0"/>
              <a:t>13</a:t>
            </a:fld>
            <a:endParaRPr lang="en-US" dirty="0"/>
          </a:p>
        </p:txBody>
      </p:sp>
      <p:sp>
        <p:nvSpPr>
          <p:cNvPr id="3" name="TextBox 2">
            <a:extLst>
              <a:ext uri="{FF2B5EF4-FFF2-40B4-BE49-F238E27FC236}">
                <a16:creationId xmlns:a16="http://schemas.microsoft.com/office/drawing/2014/main" id="{E05A94BB-D963-F81A-6A95-673333782973}"/>
              </a:ext>
            </a:extLst>
          </p:cNvPr>
          <p:cNvSpPr txBox="1"/>
          <p:nvPr/>
        </p:nvSpPr>
        <p:spPr>
          <a:xfrm>
            <a:off x="143932" y="1778000"/>
            <a:ext cx="11116733" cy="4062651"/>
          </a:xfrm>
          <a:prstGeom prst="rect">
            <a:avLst/>
          </a:prstGeom>
          <a:noFill/>
        </p:spPr>
        <p:txBody>
          <a:bodyPr wrap="square" rtlCol="0">
            <a:spAutoFit/>
          </a:bodyPr>
          <a:lstStyle/>
          <a:p>
            <a:r>
              <a:rPr lang="en-US" sz="3200" b="1" dirty="0"/>
              <a:t>II Underlined a Promise</a:t>
            </a:r>
          </a:p>
          <a:p>
            <a:endParaRPr lang="en-US" dirty="0"/>
          </a:p>
          <a:p>
            <a:pPr marL="0" marR="0">
              <a:buNone/>
            </a:pP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Eph. 6:2</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“Honor your father and mother” (this is the first commandment with a promise),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3</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“that it may go well with you and that you may live long in the land.</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buNone/>
            </a:pP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Ex. 20:12 </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”Honor your father and your mother,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o</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that</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your days may be long in the land that the LORD your God is giving you.</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endParaRPr lang="en-US" dirty="0"/>
          </a:p>
          <a:p>
            <a:endParaRPr lang="en-US" dirty="0"/>
          </a:p>
          <a:p>
            <a:r>
              <a:rPr lang="en-US" dirty="0"/>
              <a:t>	</a:t>
            </a:r>
            <a:r>
              <a:rPr lang="en-US" sz="2800" dirty="0"/>
              <a:t>A. Division of the Promise – </a:t>
            </a:r>
            <a:r>
              <a:rPr lang="en-US" sz="2800" i="1" dirty="0"/>
              <a:t>may go well </a:t>
            </a:r>
            <a:r>
              <a:rPr lang="en-US" sz="2800" dirty="0"/>
              <a:t>and</a:t>
            </a:r>
            <a:r>
              <a:rPr lang="en-US" sz="2800" i="1" dirty="0"/>
              <a:t> may live long</a:t>
            </a:r>
            <a:endParaRPr lang="en-US" sz="2800" dirty="0"/>
          </a:p>
        </p:txBody>
      </p:sp>
    </p:spTree>
    <p:extLst>
      <p:ext uri="{BB962C8B-B14F-4D97-AF65-F5344CB8AC3E}">
        <p14:creationId xmlns:p14="http://schemas.microsoft.com/office/powerpoint/2010/main" val="53478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1819F-4C59-83A4-314E-53B7C21B8295}"/>
              </a:ext>
            </a:extLst>
          </p:cNvPr>
          <p:cNvSpPr>
            <a:spLocks noGrp="1"/>
          </p:cNvSpPr>
          <p:nvPr>
            <p:ph type="sldNum" sz="quarter" idx="12"/>
          </p:nvPr>
        </p:nvSpPr>
        <p:spPr/>
        <p:txBody>
          <a:bodyPr/>
          <a:lstStyle/>
          <a:p>
            <a:fld id="{4C8B8A27-DF03-4546-BA93-21C967D57E5C}" type="slidenum">
              <a:rPr lang="en-US" smtClean="0"/>
              <a:t>14</a:t>
            </a:fld>
            <a:endParaRPr lang="en-US" dirty="0"/>
          </a:p>
        </p:txBody>
      </p:sp>
      <p:sp>
        <p:nvSpPr>
          <p:cNvPr id="3" name="TextBox 2">
            <a:extLst>
              <a:ext uri="{FF2B5EF4-FFF2-40B4-BE49-F238E27FC236}">
                <a16:creationId xmlns:a16="http://schemas.microsoft.com/office/drawing/2014/main" id="{8F644111-5F28-4B9A-FFA5-83F12859C213}"/>
              </a:ext>
            </a:extLst>
          </p:cNvPr>
          <p:cNvSpPr txBox="1"/>
          <p:nvPr/>
        </p:nvSpPr>
        <p:spPr>
          <a:xfrm>
            <a:off x="270933" y="295730"/>
            <a:ext cx="9643534" cy="6001643"/>
          </a:xfrm>
          <a:prstGeom prst="rect">
            <a:avLst/>
          </a:prstGeom>
          <a:noFill/>
        </p:spPr>
        <p:txBody>
          <a:bodyPr wrap="square" rtlCol="0">
            <a:spAutoFit/>
          </a:bodyPr>
          <a:lstStyle/>
          <a:p>
            <a:r>
              <a:rPr lang="en-US" sz="4000" b="1" kern="100" dirty="0">
                <a:effectLst/>
                <a:latin typeface="Aldhabi" panose="01000000000000000000" pitchFamily="2" charset="-78"/>
                <a:ea typeface="Aptos" panose="020B0004020202020204" pitchFamily="34" charset="0"/>
                <a:cs typeface="Aldhabi" panose="01000000000000000000" pitchFamily="2" charset="-78"/>
              </a:rPr>
              <a:t>B. The OT Fulfillment of the Promise - Practical</a:t>
            </a:r>
          </a:p>
          <a:p>
            <a:endParaRPr lang="en-US" dirty="0"/>
          </a:p>
          <a:p>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r>
              <a:rPr lang="en-US" sz="4400" kern="100" dirty="0">
                <a:effectLst/>
                <a:latin typeface="Aldhabi" panose="01000000000000000000" pitchFamily="2" charset="-78"/>
                <a:ea typeface="Aptos" panose="020B0004020202020204" pitchFamily="34" charset="0"/>
                <a:cs typeface="Aldhabi" panose="01000000000000000000" pitchFamily="2" charset="-78"/>
              </a:rPr>
              <a:t>1. The practical view of </a:t>
            </a:r>
            <a:r>
              <a:rPr lang="en-US" sz="4400" i="1" kern="100" dirty="0">
                <a:effectLst/>
                <a:latin typeface="Aldhabi" panose="01000000000000000000" pitchFamily="2" charset="-78"/>
                <a:ea typeface="Aptos" panose="020B0004020202020204" pitchFamily="34" charset="0"/>
                <a:cs typeface="Aldhabi" panose="01000000000000000000" pitchFamily="2" charset="-78"/>
              </a:rPr>
              <a:t>that it may go well with you.</a:t>
            </a:r>
            <a:endParaRPr lang="en-US" sz="4400" kern="100" dirty="0">
              <a:effectLst/>
              <a:latin typeface="Aldhabi" panose="01000000000000000000" pitchFamily="2" charset="-78"/>
              <a:ea typeface="Aptos" panose="020B0004020202020204" pitchFamily="34" charset="0"/>
              <a:cs typeface="Aldhabi" panose="01000000000000000000" pitchFamily="2" charset="-78"/>
            </a:endParaRPr>
          </a:p>
          <a:p>
            <a:endParaRPr lang="en-US" sz="4400" dirty="0">
              <a:latin typeface="Aldhabi" panose="01000000000000000000" pitchFamily="2" charset="-78"/>
              <a:cs typeface="Aldhabi" panose="01000000000000000000" pitchFamily="2" charset="-78"/>
            </a:endParaRPr>
          </a:p>
          <a:p>
            <a:pPr marL="0" marR="0">
              <a:buNone/>
            </a:pPr>
            <a:r>
              <a:rPr lang="en-US" sz="4400" i="1" kern="100" baseline="30000" dirty="0" err="1">
                <a:effectLst/>
                <a:latin typeface="Aldhabi" panose="01000000000000000000" pitchFamily="2" charset="-78"/>
                <a:ea typeface="Aptos" panose="020B0004020202020204" pitchFamily="34" charset="0"/>
                <a:cs typeface="Aldhabi" panose="01000000000000000000" pitchFamily="2" charset="-78"/>
              </a:rPr>
              <a:t>i</a:t>
            </a:r>
            <a:r>
              <a:rPr lang="en-US" sz="4400" i="1" kern="100" dirty="0" err="1">
                <a:effectLst/>
                <a:latin typeface="Aldhabi" panose="01000000000000000000" pitchFamily="2" charset="-78"/>
                <a:ea typeface="Aptos" panose="020B0004020202020204" pitchFamily="34" charset="0"/>
                <a:cs typeface="Aldhabi" panose="01000000000000000000" pitchFamily="2" charset="-78"/>
              </a:rPr>
              <a:t>Hear</a:t>
            </a:r>
            <a:r>
              <a:rPr lang="en-US" sz="4400" i="1" kern="100" dirty="0">
                <a:effectLst/>
                <a:latin typeface="Aldhabi" panose="01000000000000000000" pitchFamily="2" charset="-78"/>
                <a:ea typeface="Aptos" panose="020B0004020202020204" pitchFamily="34" charset="0"/>
                <a:cs typeface="Aldhabi" panose="01000000000000000000" pitchFamily="2" charset="-78"/>
              </a:rPr>
              <a:t>, my son, your father’s instruction,</a:t>
            </a:r>
            <a:endParaRPr lang="en-US" sz="4400" kern="100" dirty="0">
              <a:effectLst/>
              <a:latin typeface="Aldhabi" panose="01000000000000000000" pitchFamily="2" charset="-78"/>
              <a:ea typeface="Aptos" panose="020B0004020202020204" pitchFamily="34" charset="0"/>
              <a:cs typeface="Aldhabi" panose="01000000000000000000" pitchFamily="2" charset="-78"/>
            </a:endParaRPr>
          </a:p>
          <a:p>
            <a:pPr marL="0" marR="0">
              <a:buNone/>
            </a:pPr>
            <a:r>
              <a:rPr lang="en-US" sz="4400" i="1" kern="100" dirty="0">
                <a:effectLst/>
                <a:latin typeface="Aldhabi" panose="01000000000000000000" pitchFamily="2" charset="-78"/>
                <a:ea typeface="Aptos" panose="020B0004020202020204" pitchFamily="34" charset="0"/>
                <a:cs typeface="Aldhabi" panose="01000000000000000000" pitchFamily="2" charset="-78"/>
              </a:rPr>
              <a:t>		and forsake not your mother’s teaching,</a:t>
            </a:r>
            <a:endParaRPr lang="en-US" sz="4400" kern="100" dirty="0">
              <a:effectLst/>
              <a:latin typeface="Aldhabi" panose="01000000000000000000" pitchFamily="2" charset="-78"/>
              <a:ea typeface="Aptos" panose="020B0004020202020204" pitchFamily="34" charset="0"/>
              <a:cs typeface="Aldhabi" panose="01000000000000000000" pitchFamily="2" charset="-78"/>
            </a:endParaRPr>
          </a:p>
          <a:p>
            <a:pPr marL="0" marR="0">
              <a:buNone/>
            </a:pPr>
            <a:r>
              <a:rPr lang="en-US" sz="4400" b="1" i="1" kern="100" dirty="0">
                <a:effectLst/>
                <a:latin typeface="Aldhabi" panose="01000000000000000000" pitchFamily="2" charset="-78"/>
                <a:ea typeface="Aptos" panose="020B0004020202020204" pitchFamily="34" charset="0"/>
                <a:cs typeface="Aldhabi" panose="01000000000000000000" pitchFamily="2" charset="-78"/>
              </a:rPr>
              <a:t>	9</a:t>
            </a:r>
            <a:r>
              <a:rPr lang="en-US" sz="4400" i="1" kern="100" dirty="0">
                <a:effectLst/>
                <a:latin typeface="Aldhabi" panose="01000000000000000000" pitchFamily="2" charset="-78"/>
                <a:ea typeface="Aptos" panose="020B0004020202020204" pitchFamily="34" charset="0"/>
                <a:cs typeface="Aldhabi" panose="01000000000000000000" pitchFamily="2" charset="-78"/>
              </a:rPr>
              <a:t> for they are </a:t>
            </a:r>
            <a:r>
              <a:rPr lang="en-US" sz="4400" i="1" kern="100" baseline="30000" dirty="0">
                <a:effectLst/>
                <a:latin typeface="Aldhabi" panose="01000000000000000000" pitchFamily="2" charset="-78"/>
                <a:ea typeface="Aptos" panose="020B0004020202020204" pitchFamily="34" charset="0"/>
                <a:cs typeface="Aldhabi" panose="01000000000000000000" pitchFamily="2" charset="-78"/>
              </a:rPr>
              <a:t>j</a:t>
            </a:r>
            <a:r>
              <a:rPr lang="en-US" sz="4400" i="1" kern="100" dirty="0">
                <a:effectLst/>
                <a:latin typeface="Aldhabi" panose="01000000000000000000" pitchFamily="2" charset="-78"/>
                <a:ea typeface="Aptos" panose="020B0004020202020204" pitchFamily="34" charset="0"/>
                <a:cs typeface="Aldhabi" panose="01000000000000000000" pitchFamily="2" charset="-78"/>
              </a:rPr>
              <a:t>a graceful garland for your head</a:t>
            </a:r>
            <a:endParaRPr lang="en-US" sz="4400" kern="100" dirty="0">
              <a:effectLst/>
              <a:latin typeface="Aldhabi" panose="01000000000000000000" pitchFamily="2" charset="-78"/>
              <a:ea typeface="Aptos" panose="020B0004020202020204" pitchFamily="34" charset="0"/>
              <a:cs typeface="Aldhabi" panose="01000000000000000000" pitchFamily="2" charset="-78"/>
            </a:endParaRPr>
          </a:p>
          <a:p>
            <a:pPr marL="0" marR="0">
              <a:buNone/>
            </a:pPr>
            <a:r>
              <a:rPr lang="en-US" sz="4400" i="1" kern="100" dirty="0">
                <a:effectLst/>
                <a:latin typeface="Aldhabi" panose="01000000000000000000" pitchFamily="2" charset="-78"/>
                <a:ea typeface="Aptos" panose="020B0004020202020204" pitchFamily="34" charset="0"/>
                <a:cs typeface="Aldhabi" panose="01000000000000000000" pitchFamily="2" charset="-78"/>
              </a:rPr>
              <a:t>		and </a:t>
            </a:r>
            <a:r>
              <a:rPr lang="en-US" sz="4400" i="1" kern="100" baseline="30000" dirty="0" err="1">
                <a:effectLst/>
                <a:latin typeface="Aldhabi" panose="01000000000000000000" pitchFamily="2" charset="-78"/>
                <a:ea typeface="Aptos" panose="020B0004020202020204" pitchFamily="34" charset="0"/>
                <a:cs typeface="Aldhabi" panose="01000000000000000000" pitchFamily="2" charset="-78"/>
              </a:rPr>
              <a:t>k</a:t>
            </a:r>
            <a:r>
              <a:rPr lang="en-US" sz="4400" i="1" kern="100" dirty="0" err="1">
                <a:effectLst/>
                <a:latin typeface="Aldhabi" panose="01000000000000000000" pitchFamily="2" charset="-78"/>
                <a:ea typeface="Aptos" panose="020B0004020202020204" pitchFamily="34" charset="0"/>
                <a:cs typeface="Aldhabi" panose="01000000000000000000" pitchFamily="2" charset="-78"/>
              </a:rPr>
              <a:t>pendants</a:t>
            </a:r>
            <a:r>
              <a:rPr lang="en-US" sz="4400" i="1" kern="100" dirty="0">
                <a:effectLst/>
                <a:latin typeface="Aldhabi" panose="01000000000000000000" pitchFamily="2" charset="-78"/>
                <a:ea typeface="Aptos" panose="020B0004020202020204" pitchFamily="34" charset="0"/>
                <a:cs typeface="Aldhabi" panose="01000000000000000000" pitchFamily="2" charset="-78"/>
              </a:rPr>
              <a:t> for your neck</a:t>
            </a:r>
            <a:r>
              <a:rPr lang="en-US" sz="4400" kern="100" dirty="0">
                <a:effectLst/>
                <a:latin typeface="Aldhabi" panose="01000000000000000000" pitchFamily="2" charset="-78"/>
                <a:ea typeface="Aptos" panose="020B0004020202020204" pitchFamily="34" charset="0"/>
                <a:cs typeface="Aldhabi" panose="01000000000000000000" pitchFamily="2" charset="-78"/>
              </a:rPr>
              <a:t> (Proverbs 1:8-9).</a:t>
            </a:r>
          </a:p>
          <a:p>
            <a:pPr marL="0" marR="0"/>
            <a:r>
              <a:rPr lang="en-US" sz="4400" kern="100" dirty="0">
                <a:effectLst/>
                <a:latin typeface="Aldhabi" panose="01000000000000000000" pitchFamily="2" charset="-78"/>
                <a:ea typeface="Aptos" panose="020B0004020202020204" pitchFamily="34" charset="0"/>
                <a:cs typeface="Aldhabi" panose="01000000000000000000" pitchFamily="2" charset="-78"/>
              </a:rPr>
              <a:t> </a:t>
            </a:r>
          </a:p>
          <a:p>
            <a:endParaRPr lang="en-US" dirty="0"/>
          </a:p>
        </p:txBody>
      </p:sp>
    </p:spTree>
    <p:extLst>
      <p:ext uri="{BB962C8B-B14F-4D97-AF65-F5344CB8AC3E}">
        <p14:creationId xmlns:p14="http://schemas.microsoft.com/office/powerpoint/2010/main" val="213780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992CD-D1BE-CB83-08F2-4E98B84AD7F9}"/>
              </a:ext>
            </a:extLst>
          </p:cNvPr>
          <p:cNvSpPr>
            <a:spLocks noGrp="1"/>
          </p:cNvSpPr>
          <p:nvPr>
            <p:ph type="sldNum" sz="quarter" idx="12"/>
          </p:nvPr>
        </p:nvSpPr>
        <p:spPr/>
        <p:txBody>
          <a:bodyPr/>
          <a:lstStyle/>
          <a:p>
            <a:fld id="{4C8B8A27-DF03-4546-BA93-21C967D57E5C}" type="slidenum">
              <a:rPr lang="en-US" smtClean="0"/>
              <a:t>15</a:t>
            </a:fld>
            <a:endParaRPr lang="en-US" dirty="0"/>
          </a:p>
        </p:txBody>
      </p:sp>
      <p:sp>
        <p:nvSpPr>
          <p:cNvPr id="3" name="TextBox 2">
            <a:extLst>
              <a:ext uri="{FF2B5EF4-FFF2-40B4-BE49-F238E27FC236}">
                <a16:creationId xmlns:a16="http://schemas.microsoft.com/office/drawing/2014/main" id="{87492EE2-FC54-2DE1-4B20-AF9AD6C7B877}"/>
              </a:ext>
            </a:extLst>
          </p:cNvPr>
          <p:cNvSpPr txBox="1"/>
          <p:nvPr/>
        </p:nvSpPr>
        <p:spPr>
          <a:xfrm>
            <a:off x="719667" y="295729"/>
            <a:ext cx="9338733" cy="5755422"/>
          </a:xfrm>
          <a:prstGeom prst="rect">
            <a:avLst/>
          </a:prstGeom>
          <a:noFill/>
        </p:spPr>
        <p:txBody>
          <a:bodyPr wrap="square" rtlCol="0">
            <a:spAutoFit/>
          </a:bodyPr>
          <a:lstStyle/>
          <a:p>
            <a:pPr marL="0" marR="0">
              <a:buNone/>
            </a:pPr>
            <a:endParaRPr lang="en-US" sz="4400" kern="100" dirty="0">
              <a:effectLst/>
              <a:latin typeface="Aldhabi" panose="01000000000000000000" pitchFamily="2" charset="-78"/>
              <a:ea typeface="Aptos" panose="020B0004020202020204" pitchFamily="34" charset="0"/>
              <a:cs typeface="Aldhabi" panose="01000000000000000000" pitchFamily="2" charset="-78"/>
            </a:endParaRPr>
          </a:p>
          <a:p>
            <a:pPr marL="0" marR="0">
              <a:buNone/>
            </a:pPr>
            <a:endParaRPr lang="en-US" sz="4400" kern="100" dirty="0">
              <a:latin typeface="Aldhabi" panose="01000000000000000000" pitchFamily="2" charset="-78"/>
              <a:ea typeface="Aptos" panose="020B0004020202020204" pitchFamily="34" charset="0"/>
              <a:cs typeface="Aldhabi" panose="01000000000000000000" pitchFamily="2" charset="-78"/>
            </a:endParaRPr>
          </a:p>
          <a:p>
            <a:pPr marL="0" marR="0">
              <a:buNone/>
            </a:pPr>
            <a:r>
              <a:rPr lang="en-US" sz="4800" kern="100" dirty="0">
                <a:effectLst/>
                <a:latin typeface="Aldhabi" panose="01000000000000000000" pitchFamily="2" charset="-78"/>
                <a:ea typeface="Aptos" panose="020B0004020202020204" pitchFamily="34" charset="0"/>
                <a:cs typeface="Aldhabi" panose="01000000000000000000" pitchFamily="2" charset="-78"/>
              </a:rPr>
              <a:t>a. teach the fear of the Lord v. 5</a:t>
            </a:r>
          </a:p>
          <a:p>
            <a:pPr marL="0" marR="0">
              <a:buNone/>
            </a:pPr>
            <a:r>
              <a:rPr lang="en-US" sz="4800" kern="100" dirty="0">
                <a:effectLst/>
                <a:latin typeface="Aldhabi" panose="01000000000000000000" pitchFamily="2" charset="-78"/>
                <a:ea typeface="Aptos" panose="020B0004020202020204" pitchFamily="34" charset="0"/>
                <a:cs typeface="Aldhabi" panose="01000000000000000000" pitchFamily="2" charset="-78"/>
              </a:rPr>
              <a:t>b. that wisdom comes from the Lord v. 6</a:t>
            </a:r>
          </a:p>
          <a:p>
            <a:pPr marL="0" marR="0"/>
            <a:r>
              <a:rPr lang="en-US" sz="4800" kern="100" dirty="0">
                <a:effectLst/>
                <a:latin typeface="Aldhabi" panose="01000000000000000000" pitchFamily="2" charset="-78"/>
                <a:ea typeface="Aptos" panose="020B0004020202020204" pitchFamily="34" charset="0"/>
                <a:cs typeface="Aldhabi" panose="01000000000000000000" pitchFamily="2" charset="-78"/>
              </a:rPr>
              <a:t>c. principles of the ways of the Lord v. 7</a:t>
            </a:r>
          </a:p>
          <a:p>
            <a:pPr marL="0" marR="0">
              <a:buNone/>
            </a:pPr>
            <a:r>
              <a:rPr lang="en-US" sz="4800" kern="100" dirty="0">
                <a:effectLst/>
                <a:latin typeface="Aldhabi" panose="01000000000000000000" pitchFamily="2" charset="-78"/>
                <a:ea typeface="Aptos" panose="020B0004020202020204" pitchFamily="34" charset="0"/>
                <a:cs typeface="Aldhabi" panose="01000000000000000000" pitchFamily="2" charset="-78"/>
              </a:rPr>
              <a:t>d. The Lord</a:t>
            </a:r>
            <a:r>
              <a:rPr lang="en-US" sz="4800" i="1" kern="100" dirty="0">
                <a:effectLst/>
                <a:latin typeface="Aldhabi" panose="01000000000000000000" pitchFamily="2" charset="-78"/>
                <a:ea typeface="Aptos" panose="020B0004020202020204" pitchFamily="34" charset="0"/>
                <a:cs typeface="Aldhabi" panose="01000000000000000000" pitchFamily="2" charset="-78"/>
              </a:rPr>
              <a:t> is a shield to those who walk in integrity </a:t>
            </a:r>
            <a:r>
              <a:rPr lang="en-US" sz="4800" kern="100" dirty="0">
                <a:effectLst/>
                <a:latin typeface="Aldhabi" panose="01000000000000000000" pitchFamily="2" charset="-78"/>
                <a:ea typeface="Aptos" panose="020B0004020202020204" pitchFamily="34" charset="0"/>
                <a:cs typeface="Aldhabi" panose="01000000000000000000" pitchFamily="2" charset="-78"/>
              </a:rPr>
              <a:t>v. 8</a:t>
            </a:r>
          </a:p>
          <a:p>
            <a:pPr marL="0" marR="0"/>
            <a:r>
              <a:rPr lang="en-US" sz="4800" kern="100" dirty="0">
                <a:effectLst/>
                <a:latin typeface="Aldhabi" panose="01000000000000000000" pitchFamily="2" charset="-78"/>
                <a:ea typeface="Aptos" panose="020B0004020202020204" pitchFamily="34" charset="0"/>
                <a:cs typeface="Aldhabi" panose="01000000000000000000" pitchFamily="2" charset="-78"/>
              </a:rPr>
              <a:t>e. provide understanding in righteousness and justice v</a:t>
            </a:r>
            <a:r>
              <a:rPr lang="en-US" sz="4800" kern="100" dirty="0">
                <a:effectLst/>
                <a:latin typeface="Georgia" panose="02040502050405020303" pitchFamily="18" charset="0"/>
                <a:ea typeface="Aptos" panose="020B0004020202020204" pitchFamily="34" charset="0"/>
                <a:cs typeface="Times New Roman" panose="02020603050405020304" pitchFamily="18" charset="0"/>
              </a:rPr>
              <a:t>.</a:t>
            </a:r>
            <a:endParaRPr lang="en-US" sz="4800" kern="100" dirty="0">
              <a:latin typeface="Georgia" panose="02040502050405020303" pitchFamily="18" charset="0"/>
              <a:ea typeface="Aptos" panose="020B0004020202020204" pitchFamily="34" charset="0"/>
              <a:cs typeface="Times New Roman" panose="02020603050405020304" pitchFamily="18" charset="0"/>
            </a:endParaRPr>
          </a:p>
          <a:p>
            <a:pPr marL="0" marR="0"/>
            <a:endParaRPr lang="en-US" sz="4000" kern="100" dirty="0">
              <a:effectLst/>
              <a:latin typeface="Georgia" panose="020405020504050203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414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0F8B6-CD85-C3EB-97D6-2F80A3CE88A7}"/>
              </a:ext>
            </a:extLst>
          </p:cNvPr>
          <p:cNvSpPr>
            <a:spLocks noGrp="1"/>
          </p:cNvSpPr>
          <p:nvPr>
            <p:ph type="sldNum" sz="quarter" idx="12"/>
          </p:nvPr>
        </p:nvSpPr>
        <p:spPr/>
        <p:txBody>
          <a:bodyPr/>
          <a:lstStyle/>
          <a:p>
            <a:fld id="{4C8B8A27-DF03-4546-BA93-21C967D57E5C}" type="slidenum">
              <a:rPr lang="en-US" smtClean="0"/>
              <a:t>16</a:t>
            </a:fld>
            <a:endParaRPr lang="en-US" dirty="0"/>
          </a:p>
        </p:txBody>
      </p:sp>
      <p:sp>
        <p:nvSpPr>
          <p:cNvPr id="3" name="TextBox 2">
            <a:extLst>
              <a:ext uri="{FF2B5EF4-FFF2-40B4-BE49-F238E27FC236}">
                <a16:creationId xmlns:a16="http://schemas.microsoft.com/office/drawing/2014/main" id="{71258DD2-3DA2-902D-D43F-4664CD750995}"/>
              </a:ext>
            </a:extLst>
          </p:cNvPr>
          <p:cNvSpPr txBox="1"/>
          <p:nvPr/>
        </p:nvSpPr>
        <p:spPr>
          <a:xfrm>
            <a:off x="381000" y="295729"/>
            <a:ext cx="9971540" cy="5878532"/>
          </a:xfrm>
          <a:prstGeom prst="rect">
            <a:avLst/>
          </a:prstGeom>
          <a:noFill/>
        </p:spPr>
        <p:txBody>
          <a:bodyPr wrap="square" rtlCol="0">
            <a:spAutoFit/>
          </a:bodyPr>
          <a:lstStyle/>
          <a:p>
            <a:pPr marL="0" marR="0">
              <a:buNone/>
            </a:pPr>
            <a:r>
              <a:rPr lang="en-US" sz="4400" b="1" kern="100" dirty="0">
                <a:effectLst/>
                <a:latin typeface="Aldhabi" panose="01000000000000000000" pitchFamily="2" charset="-78"/>
                <a:ea typeface="Aptos" panose="020B0004020202020204" pitchFamily="34" charset="0"/>
                <a:cs typeface="Aldhabi" panose="01000000000000000000" pitchFamily="2" charset="-78"/>
              </a:rPr>
              <a:t>2. </a:t>
            </a:r>
            <a:r>
              <a:rPr lang="en-US" sz="4400" b="1" i="1" kern="100" dirty="0">
                <a:effectLst/>
                <a:latin typeface="Aldhabi" panose="01000000000000000000" pitchFamily="2" charset="-78"/>
                <a:ea typeface="Aptos" panose="020B0004020202020204" pitchFamily="34" charset="0"/>
                <a:cs typeface="Aldhabi" panose="01000000000000000000" pitchFamily="2" charset="-78"/>
              </a:rPr>
              <a:t>that you may live long in the land</a:t>
            </a:r>
            <a:endParaRPr lang="en-US" sz="4400" b="1" kern="100" dirty="0">
              <a:effectLst/>
              <a:latin typeface="Aldhabi" panose="01000000000000000000" pitchFamily="2" charset="-78"/>
              <a:ea typeface="Aptos" panose="020B0004020202020204" pitchFamily="34" charset="0"/>
              <a:cs typeface="Aldhabi" panose="01000000000000000000" pitchFamily="2" charset="-78"/>
            </a:endParaRPr>
          </a:p>
          <a:p>
            <a:pPr marL="0" marR="0">
              <a:buNone/>
            </a:pPr>
            <a:r>
              <a:rPr lang="en-US" sz="4000" kern="100" dirty="0">
                <a:effectLst/>
                <a:latin typeface="Aldhabi" panose="01000000000000000000" pitchFamily="2" charset="-78"/>
                <a:ea typeface="Aptos" panose="020B0004020202020204" pitchFamily="34" charset="0"/>
                <a:cs typeface="Aldhabi" panose="01000000000000000000" pitchFamily="2" charset="-78"/>
              </a:rPr>
              <a:t>  </a:t>
            </a:r>
          </a:p>
          <a:p>
            <a:pPr marL="0" marR="0"/>
            <a:r>
              <a:rPr lang="en-US" sz="3600" b="1" i="1" kern="100" dirty="0">
                <a:effectLst/>
                <a:latin typeface="Aldhabi" panose="01000000000000000000" pitchFamily="2" charset="-78"/>
                <a:ea typeface="Aptos" panose="020B0004020202020204" pitchFamily="34" charset="0"/>
                <a:cs typeface="Aldhabi" panose="01000000000000000000" pitchFamily="2" charset="-78"/>
              </a:rPr>
              <a:t>Deut. 21:18</a:t>
            </a:r>
            <a:r>
              <a:rPr lang="en-US" sz="3600" i="1" kern="100" dirty="0">
                <a:effectLst/>
                <a:latin typeface="Aldhabi" panose="01000000000000000000" pitchFamily="2" charset="-78"/>
                <a:ea typeface="Aptos" panose="020B0004020202020204" pitchFamily="34" charset="0"/>
                <a:cs typeface="Aldhabi" panose="01000000000000000000" pitchFamily="2" charset="-78"/>
              </a:rPr>
              <a:t>   “If a man has a stubborn and rebellious son who will not obey the voice of his father or the voice of his mother, and, though they discipline him, will not listen to them, </a:t>
            </a:r>
            <a:r>
              <a:rPr lang="en-US" sz="3600" b="1" i="1" kern="100" dirty="0">
                <a:effectLst/>
                <a:latin typeface="Aldhabi" panose="01000000000000000000" pitchFamily="2" charset="-78"/>
                <a:ea typeface="Aptos" panose="020B0004020202020204" pitchFamily="34" charset="0"/>
                <a:cs typeface="Aldhabi" panose="01000000000000000000" pitchFamily="2" charset="-78"/>
              </a:rPr>
              <a:t>19</a:t>
            </a:r>
            <a:r>
              <a:rPr lang="en-US" sz="3600" i="1" kern="100" dirty="0">
                <a:effectLst/>
                <a:latin typeface="Aldhabi" panose="01000000000000000000" pitchFamily="2" charset="-78"/>
                <a:ea typeface="Aptos" panose="020B0004020202020204" pitchFamily="34" charset="0"/>
                <a:cs typeface="Aldhabi" panose="01000000000000000000" pitchFamily="2" charset="-78"/>
              </a:rPr>
              <a:t> then his father and his mother shall take hold of him and bring him out to the elders of his city at the gate of the place where he lives, </a:t>
            </a:r>
            <a:r>
              <a:rPr lang="en-US" sz="3600" b="1" i="1" kern="100" dirty="0">
                <a:effectLst/>
                <a:latin typeface="Aldhabi" panose="01000000000000000000" pitchFamily="2" charset="-78"/>
                <a:ea typeface="Aptos" panose="020B0004020202020204" pitchFamily="34" charset="0"/>
                <a:cs typeface="Aldhabi" panose="01000000000000000000" pitchFamily="2" charset="-78"/>
              </a:rPr>
              <a:t>20</a:t>
            </a:r>
            <a:r>
              <a:rPr lang="en-US" sz="3600" i="1" kern="100" dirty="0">
                <a:effectLst/>
                <a:latin typeface="Aldhabi" panose="01000000000000000000" pitchFamily="2" charset="-78"/>
                <a:ea typeface="Aptos" panose="020B0004020202020204" pitchFamily="34" charset="0"/>
                <a:cs typeface="Aldhabi" panose="01000000000000000000" pitchFamily="2" charset="-78"/>
              </a:rPr>
              <a:t> and they shall say to the elders of his city, ‘This our son is stubborn and rebellious; he will not obey our voice; he is a glutton and a drunkard.’ </a:t>
            </a:r>
            <a:r>
              <a:rPr lang="en-US" sz="3600" b="1" i="1" kern="100" dirty="0">
                <a:effectLst/>
                <a:latin typeface="Aldhabi" panose="01000000000000000000" pitchFamily="2" charset="-78"/>
                <a:ea typeface="Aptos" panose="020B0004020202020204" pitchFamily="34" charset="0"/>
                <a:cs typeface="Aldhabi" panose="01000000000000000000" pitchFamily="2" charset="-78"/>
              </a:rPr>
              <a:t>21</a:t>
            </a:r>
            <a:r>
              <a:rPr lang="en-US" sz="3600" i="1" kern="100" dirty="0">
                <a:effectLst/>
                <a:latin typeface="Aldhabi" panose="01000000000000000000" pitchFamily="2" charset="-78"/>
                <a:ea typeface="Aptos" panose="020B0004020202020204" pitchFamily="34" charset="0"/>
                <a:cs typeface="Aldhabi" panose="01000000000000000000" pitchFamily="2" charset="-78"/>
              </a:rPr>
              <a:t> </a:t>
            </a:r>
            <a:r>
              <a:rPr lang="en-US" sz="3600" i="1" kern="100" baseline="30000" dirty="0" err="1">
                <a:effectLst/>
                <a:latin typeface="Aldhabi" panose="01000000000000000000" pitchFamily="2" charset="-78"/>
                <a:ea typeface="Aptos" panose="020B0004020202020204" pitchFamily="34" charset="0"/>
                <a:cs typeface="Aldhabi" panose="01000000000000000000" pitchFamily="2" charset="-78"/>
              </a:rPr>
              <a:t>m</a:t>
            </a:r>
            <a:r>
              <a:rPr lang="en-US" sz="3600" i="1" kern="100" dirty="0" err="1">
                <a:effectLst/>
                <a:latin typeface="Aldhabi" panose="01000000000000000000" pitchFamily="2" charset="-78"/>
                <a:ea typeface="Aptos" panose="020B0004020202020204" pitchFamily="34" charset="0"/>
                <a:cs typeface="Aldhabi" panose="01000000000000000000" pitchFamily="2" charset="-78"/>
              </a:rPr>
              <a:t>Then</a:t>
            </a:r>
            <a:r>
              <a:rPr lang="en-US" sz="3600" i="1" kern="100" dirty="0">
                <a:effectLst/>
                <a:latin typeface="Aldhabi" panose="01000000000000000000" pitchFamily="2" charset="-78"/>
                <a:ea typeface="Aptos" panose="020B0004020202020204" pitchFamily="34" charset="0"/>
                <a:cs typeface="Aldhabi" panose="01000000000000000000" pitchFamily="2" charset="-78"/>
              </a:rPr>
              <a:t> all the men of the city shall stone him to death with stones. </a:t>
            </a:r>
            <a:r>
              <a:rPr lang="en-US" sz="3600" i="1" kern="100" baseline="30000" dirty="0" err="1">
                <a:effectLst/>
                <a:latin typeface="Aldhabi" panose="01000000000000000000" pitchFamily="2" charset="-78"/>
                <a:ea typeface="Aptos" panose="020B0004020202020204" pitchFamily="34" charset="0"/>
                <a:cs typeface="Aldhabi" panose="01000000000000000000" pitchFamily="2" charset="-78"/>
              </a:rPr>
              <a:t>n</a:t>
            </a:r>
            <a:r>
              <a:rPr lang="en-US" sz="3600" i="1" kern="100" dirty="0" err="1">
                <a:effectLst/>
                <a:latin typeface="Aldhabi" panose="01000000000000000000" pitchFamily="2" charset="-78"/>
                <a:ea typeface="Aptos" panose="020B0004020202020204" pitchFamily="34" charset="0"/>
                <a:cs typeface="Aldhabi" panose="01000000000000000000" pitchFamily="2" charset="-78"/>
              </a:rPr>
              <a:t>So</a:t>
            </a:r>
            <a:r>
              <a:rPr lang="en-US" sz="3600" i="1" kern="100" dirty="0">
                <a:effectLst/>
                <a:latin typeface="Aldhabi" panose="01000000000000000000" pitchFamily="2" charset="-78"/>
                <a:ea typeface="Aptos" panose="020B0004020202020204" pitchFamily="34" charset="0"/>
                <a:cs typeface="Aldhabi" panose="01000000000000000000" pitchFamily="2" charset="-78"/>
              </a:rPr>
              <a:t> you shall purge the evil from your midst, </a:t>
            </a:r>
            <a:r>
              <a:rPr lang="en-US" sz="3600" i="1" kern="100" baseline="30000" dirty="0" err="1">
                <a:effectLst/>
                <a:latin typeface="Aldhabi" panose="01000000000000000000" pitchFamily="2" charset="-78"/>
                <a:ea typeface="Aptos" panose="020B0004020202020204" pitchFamily="34" charset="0"/>
                <a:cs typeface="Aldhabi" panose="01000000000000000000" pitchFamily="2" charset="-78"/>
              </a:rPr>
              <a:t>o</a:t>
            </a:r>
            <a:r>
              <a:rPr lang="en-US" sz="3600" i="1" kern="100" dirty="0" err="1">
                <a:effectLst/>
                <a:latin typeface="Aldhabi" panose="01000000000000000000" pitchFamily="2" charset="-78"/>
                <a:ea typeface="Aptos" panose="020B0004020202020204" pitchFamily="34" charset="0"/>
                <a:cs typeface="Aldhabi" panose="01000000000000000000" pitchFamily="2" charset="-78"/>
              </a:rPr>
              <a:t>and</a:t>
            </a:r>
            <a:r>
              <a:rPr lang="en-US" sz="3600" i="1" kern="100" dirty="0">
                <a:effectLst/>
                <a:latin typeface="Aldhabi" panose="01000000000000000000" pitchFamily="2" charset="-78"/>
                <a:ea typeface="Aptos" panose="020B0004020202020204" pitchFamily="34" charset="0"/>
                <a:cs typeface="Aldhabi" panose="01000000000000000000" pitchFamily="2" charset="-78"/>
              </a:rPr>
              <a:t> all Israel shall hear, and fear</a:t>
            </a:r>
            <a:r>
              <a:rPr lang="en-US" sz="4000" i="1" kern="100" dirty="0">
                <a:effectLst/>
                <a:latin typeface="Aldhabi" panose="01000000000000000000" pitchFamily="2" charset="-78"/>
                <a:ea typeface="Aptos" panose="020B0004020202020204" pitchFamily="34" charset="0"/>
                <a:cs typeface="Aldhabi" panose="01000000000000000000" pitchFamily="2" charset="-78"/>
              </a:rPr>
              <a:t>.</a:t>
            </a:r>
            <a:endParaRPr lang="en-US" sz="4000" kern="100" dirty="0">
              <a:effectLst/>
              <a:latin typeface="Aldhabi" panose="01000000000000000000" pitchFamily="2" charset="-78"/>
              <a:ea typeface="Aptos" panose="020B0004020202020204" pitchFamily="34" charset="0"/>
              <a:cs typeface="Aldhabi" panose="01000000000000000000" pitchFamily="2" charset="-78"/>
            </a:endParaRPr>
          </a:p>
        </p:txBody>
      </p:sp>
    </p:spTree>
    <p:extLst>
      <p:ext uri="{BB962C8B-B14F-4D97-AF65-F5344CB8AC3E}">
        <p14:creationId xmlns:p14="http://schemas.microsoft.com/office/powerpoint/2010/main" val="26143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68AD9-0939-99FC-AB70-499E68CBF2DD}"/>
              </a:ext>
            </a:extLst>
          </p:cNvPr>
          <p:cNvSpPr>
            <a:spLocks noGrp="1"/>
          </p:cNvSpPr>
          <p:nvPr>
            <p:ph type="sldNum" sz="quarter" idx="12"/>
          </p:nvPr>
        </p:nvSpPr>
        <p:spPr/>
        <p:txBody>
          <a:bodyPr/>
          <a:lstStyle/>
          <a:p>
            <a:fld id="{4C8B8A27-DF03-4546-BA93-21C967D57E5C}" type="slidenum">
              <a:rPr lang="en-US" smtClean="0"/>
              <a:t>17</a:t>
            </a:fld>
            <a:endParaRPr lang="en-US" dirty="0"/>
          </a:p>
        </p:txBody>
      </p:sp>
      <p:sp>
        <p:nvSpPr>
          <p:cNvPr id="3" name="TextBox 2">
            <a:extLst>
              <a:ext uri="{FF2B5EF4-FFF2-40B4-BE49-F238E27FC236}">
                <a16:creationId xmlns:a16="http://schemas.microsoft.com/office/drawing/2014/main" id="{DF488C65-22FF-4D23-262B-38E88ACF89F8}"/>
              </a:ext>
            </a:extLst>
          </p:cNvPr>
          <p:cNvSpPr txBox="1"/>
          <p:nvPr/>
        </p:nvSpPr>
        <p:spPr>
          <a:xfrm>
            <a:off x="228600" y="448312"/>
            <a:ext cx="10007600" cy="584775"/>
          </a:xfrm>
          <a:prstGeom prst="rect">
            <a:avLst/>
          </a:prstGeom>
          <a:noFill/>
        </p:spPr>
        <p:txBody>
          <a:bodyPr wrap="square" rtlCol="0">
            <a:spAutoFit/>
          </a:bodyPr>
          <a:lstStyle/>
          <a:p>
            <a:pPr marL="0" marR="0"/>
            <a:r>
              <a:rPr lang="en-US" sz="3200" b="1" kern="100" dirty="0">
                <a:effectLst/>
                <a:latin typeface="Georgia" panose="02040502050405020303" pitchFamily="18" charset="0"/>
                <a:ea typeface="Aptos" panose="020B0004020202020204" pitchFamily="34" charset="0"/>
                <a:cs typeface="Times New Roman" panose="02020603050405020304" pitchFamily="18" charset="0"/>
              </a:rPr>
              <a:t>C. The NT Fulfillment of the Promise</a:t>
            </a:r>
          </a:p>
        </p:txBody>
      </p:sp>
      <p:sp>
        <p:nvSpPr>
          <p:cNvPr id="6" name="TextBox 5">
            <a:extLst>
              <a:ext uri="{FF2B5EF4-FFF2-40B4-BE49-F238E27FC236}">
                <a16:creationId xmlns:a16="http://schemas.microsoft.com/office/drawing/2014/main" id="{C9043E25-332C-04EE-E9A6-C0DA62E8D440}"/>
              </a:ext>
            </a:extLst>
          </p:cNvPr>
          <p:cNvSpPr txBox="1"/>
          <p:nvPr/>
        </p:nvSpPr>
        <p:spPr>
          <a:xfrm>
            <a:off x="169333" y="1063416"/>
            <a:ext cx="8974667" cy="830997"/>
          </a:xfrm>
          <a:prstGeom prst="rect">
            <a:avLst/>
          </a:prstGeom>
          <a:noFill/>
        </p:spPr>
        <p:txBody>
          <a:bodyPr wrap="square">
            <a:spAutoFit/>
          </a:bodyPr>
          <a:lstStyle/>
          <a:p>
            <a:pPr marL="1257300" lvl="2" indent="-342900">
              <a:buFont typeface="+mj-lt"/>
              <a:buAutoNum type="arabicPeriod"/>
            </a:pPr>
            <a:r>
              <a:rPr lang="en-US" sz="2400" b="1" kern="100" dirty="0">
                <a:effectLst/>
                <a:latin typeface="Georgia" panose="02040502050405020303" pitchFamily="18" charset="0"/>
                <a:ea typeface="Aptos" panose="020B0004020202020204" pitchFamily="34" charset="0"/>
                <a:cs typeface="Times New Roman" panose="02020603050405020304" pitchFamily="18" charset="0"/>
              </a:rPr>
              <a:t>The spiritual fulfillment of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that it may go well with you</a:t>
            </a:r>
            <a:r>
              <a:rPr lang="en-US" sz="2400" b="1" kern="100" dirty="0">
                <a:effectLst/>
                <a:latin typeface="Georgia" panose="02040502050405020303" pitchFamily="18" charset="0"/>
                <a:ea typeface="Aptos" panose="020B0004020202020204" pitchFamily="34" charset="0"/>
                <a:cs typeface="Times New Roman" panose="02020603050405020304" pitchFamily="18" charset="0"/>
              </a:rPr>
              <a:t> is Life in the Spirit. </a:t>
            </a:r>
          </a:p>
        </p:txBody>
      </p:sp>
      <p:sp>
        <p:nvSpPr>
          <p:cNvPr id="8" name="TextBox 7">
            <a:extLst>
              <a:ext uri="{FF2B5EF4-FFF2-40B4-BE49-F238E27FC236}">
                <a16:creationId xmlns:a16="http://schemas.microsoft.com/office/drawing/2014/main" id="{5B392418-E887-4812-A7D8-505FDBA2D147}"/>
              </a:ext>
            </a:extLst>
          </p:cNvPr>
          <p:cNvSpPr txBox="1"/>
          <p:nvPr/>
        </p:nvSpPr>
        <p:spPr>
          <a:xfrm>
            <a:off x="330200" y="1769533"/>
            <a:ext cx="11557000" cy="4626908"/>
          </a:xfrm>
          <a:prstGeom prst="rect">
            <a:avLst/>
          </a:prstGeom>
          <a:noFill/>
        </p:spPr>
        <p:txBody>
          <a:bodyPr wrap="square">
            <a:spAutoFit/>
          </a:bodyPr>
          <a:lstStyle/>
          <a:p>
            <a:endParaRPr lang="en-US" sz="2400" b="1" i="1" dirty="0">
              <a:effectLst/>
              <a:latin typeface="Georgia" panose="02040502050405020303" pitchFamily="18" charset="0"/>
              <a:ea typeface="Aptos" panose="020B0004020202020204" pitchFamily="34" charset="0"/>
              <a:cs typeface="Times New Roman" panose="02020603050405020304" pitchFamily="18" charset="0"/>
            </a:endParaRPr>
          </a:p>
          <a:p>
            <a:r>
              <a:rPr lang="en-US" sz="2800" b="1" i="1" dirty="0">
                <a:effectLst/>
                <a:latin typeface="Georgia" panose="02040502050405020303" pitchFamily="18" charset="0"/>
                <a:ea typeface="Aptos" panose="020B0004020202020204" pitchFamily="34" charset="0"/>
                <a:cs typeface="Times New Roman" panose="02020603050405020304" pitchFamily="18" charset="0"/>
              </a:rPr>
              <a:t>we ourselves, who have </a:t>
            </a:r>
            <a:r>
              <a:rPr lang="en-US" sz="2800" b="1" i="1" baseline="30000" dirty="0" err="1">
                <a:effectLst/>
                <a:latin typeface="Georgia" panose="02040502050405020303" pitchFamily="18" charset="0"/>
                <a:ea typeface="Aptos" panose="020B0004020202020204" pitchFamily="34" charset="0"/>
                <a:cs typeface="Times New Roman" panose="02020603050405020304" pitchFamily="18" charset="0"/>
              </a:rPr>
              <a:t>u</a:t>
            </a:r>
            <a:r>
              <a:rPr lang="en-US" sz="2800" b="1" i="1" dirty="0" err="1">
                <a:effectLst/>
                <a:latin typeface="Georgia" panose="02040502050405020303" pitchFamily="18" charset="0"/>
                <a:ea typeface="Aptos" panose="020B0004020202020204" pitchFamily="34" charset="0"/>
                <a:cs typeface="Times New Roman" panose="02020603050405020304" pitchFamily="18" charset="0"/>
              </a:rPr>
              <a:t>the</a:t>
            </a:r>
            <a:r>
              <a:rPr lang="en-US" sz="2800" b="1" i="1" dirty="0">
                <a:effectLst/>
                <a:latin typeface="Georgia" panose="02040502050405020303" pitchFamily="18" charset="0"/>
                <a:ea typeface="Aptos" panose="020B0004020202020204" pitchFamily="34" charset="0"/>
                <a:cs typeface="Times New Roman" panose="02020603050405020304" pitchFamily="18" charset="0"/>
              </a:rPr>
              <a:t> firstfruits of the Spirit</a:t>
            </a:r>
            <a:r>
              <a:rPr lang="en-US" sz="2800" i="1" dirty="0">
                <a:effectLst/>
                <a:latin typeface="Georgia" panose="02040502050405020303" pitchFamily="18" charset="0"/>
                <a:ea typeface="Aptos" panose="020B0004020202020204" pitchFamily="34" charset="0"/>
                <a:cs typeface="Times New Roman" panose="02020603050405020304" pitchFamily="18" charset="0"/>
              </a:rPr>
              <a:t>, </a:t>
            </a:r>
            <a:r>
              <a:rPr lang="en-US" sz="2800" i="1" baseline="30000" dirty="0" err="1">
                <a:effectLst/>
                <a:latin typeface="Georgia" panose="02040502050405020303" pitchFamily="18" charset="0"/>
                <a:ea typeface="Aptos" panose="020B0004020202020204" pitchFamily="34" charset="0"/>
                <a:cs typeface="Times New Roman" panose="02020603050405020304" pitchFamily="18" charset="0"/>
              </a:rPr>
              <a:t>v</a:t>
            </a:r>
            <a:r>
              <a:rPr lang="en-US" sz="2800" i="1" dirty="0" err="1">
                <a:effectLst/>
                <a:latin typeface="Georgia" panose="02040502050405020303" pitchFamily="18" charset="0"/>
                <a:ea typeface="Aptos" panose="020B0004020202020204" pitchFamily="34" charset="0"/>
                <a:cs typeface="Times New Roman" panose="02020603050405020304" pitchFamily="18" charset="0"/>
              </a:rPr>
              <a:t>groan</a:t>
            </a:r>
            <a:r>
              <a:rPr lang="en-US" sz="2800" i="1" dirty="0">
                <a:effectLst/>
                <a:latin typeface="Georgia" panose="02040502050405020303" pitchFamily="18" charset="0"/>
                <a:ea typeface="Aptos" panose="020B0004020202020204" pitchFamily="34" charset="0"/>
                <a:cs typeface="Times New Roman" panose="02020603050405020304" pitchFamily="18" charset="0"/>
              </a:rPr>
              <a:t> inwardly as </a:t>
            </a:r>
            <a:r>
              <a:rPr lang="en-US" sz="2800" i="1" baseline="30000" dirty="0" err="1">
                <a:effectLst/>
                <a:latin typeface="Georgia" panose="02040502050405020303" pitchFamily="18" charset="0"/>
                <a:ea typeface="Aptos" panose="020B0004020202020204" pitchFamily="34" charset="0"/>
                <a:cs typeface="Times New Roman" panose="02020603050405020304" pitchFamily="18" charset="0"/>
              </a:rPr>
              <a:t>w</a:t>
            </a:r>
            <a:r>
              <a:rPr lang="en-US" sz="2800" i="1" dirty="0" err="1">
                <a:effectLst/>
                <a:latin typeface="Georgia" panose="02040502050405020303" pitchFamily="18" charset="0"/>
                <a:ea typeface="Aptos" panose="020B0004020202020204" pitchFamily="34" charset="0"/>
                <a:cs typeface="Times New Roman" panose="02020603050405020304" pitchFamily="18" charset="0"/>
              </a:rPr>
              <a:t>we</a:t>
            </a:r>
            <a:r>
              <a:rPr lang="en-US" sz="2800" i="1" dirty="0">
                <a:effectLst/>
                <a:latin typeface="Georgia" panose="02040502050405020303" pitchFamily="18" charset="0"/>
                <a:ea typeface="Aptos" panose="020B0004020202020204" pitchFamily="34" charset="0"/>
                <a:cs typeface="Times New Roman" panose="02020603050405020304" pitchFamily="18" charset="0"/>
              </a:rPr>
              <a:t> wait eagerly for adoption as sons, </a:t>
            </a:r>
            <a:r>
              <a:rPr lang="en-US" sz="2800" i="1" baseline="30000" dirty="0" err="1">
                <a:effectLst/>
                <a:latin typeface="Georgia" panose="02040502050405020303" pitchFamily="18" charset="0"/>
                <a:ea typeface="Aptos" panose="020B0004020202020204" pitchFamily="34" charset="0"/>
                <a:cs typeface="Times New Roman" panose="02020603050405020304" pitchFamily="18" charset="0"/>
              </a:rPr>
              <a:t>x</a:t>
            </a:r>
            <a:r>
              <a:rPr lang="en-US" sz="2800" i="1" dirty="0" err="1">
                <a:effectLst/>
                <a:latin typeface="Georgia" panose="02040502050405020303" pitchFamily="18" charset="0"/>
                <a:ea typeface="Aptos" panose="020B0004020202020204" pitchFamily="34" charset="0"/>
                <a:cs typeface="Times New Roman" panose="02020603050405020304" pitchFamily="18" charset="0"/>
              </a:rPr>
              <a:t>the</a:t>
            </a:r>
            <a:r>
              <a:rPr lang="en-US" sz="2800" i="1" dirty="0">
                <a:effectLst/>
                <a:latin typeface="Georgia" panose="02040502050405020303" pitchFamily="18" charset="0"/>
                <a:ea typeface="Aptos" panose="020B0004020202020204" pitchFamily="34" charset="0"/>
                <a:cs typeface="Times New Roman" panose="02020603050405020304" pitchFamily="18" charset="0"/>
              </a:rPr>
              <a:t> redemption of our bodies (8:23).</a:t>
            </a:r>
            <a:r>
              <a:rPr lang="en-US" sz="2800" kern="100" dirty="0">
                <a:effectLst/>
                <a:latin typeface="Georgia" panose="02040502050405020303" pitchFamily="18" charset="0"/>
                <a:ea typeface="Aptos" panose="020B0004020202020204" pitchFamily="34" charset="0"/>
                <a:cs typeface="Times New Roman" panose="02020603050405020304" pitchFamily="18" charset="0"/>
              </a:rPr>
              <a:t> , </a:t>
            </a:r>
          </a:p>
          <a:p>
            <a:endParaRPr lang="en-US" sz="2800" i="1" kern="100" baseline="30000" dirty="0">
              <a:latin typeface="Georgia" panose="02040502050405020303" pitchFamily="18" charset="0"/>
              <a:ea typeface="Aptos" panose="020B0004020202020204" pitchFamily="34" charset="0"/>
              <a:cs typeface="Times New Roman" panose="02020603050405020304" pitchFamily="18" charset="0"/>
            </a:endParaRPr>
          </a:p>
          <a:p>
            <a:r>
              <a:rPr lang="en-US" sz="2800" i="1" kern="100" baseline="30000" dirty="0">
                <a:effectLst/>
                <a:latin typeface="Georgia" panose="02040502050405020303" pitchFamily="18" charset="0"/>
                <a:ea typeface="Aptos" panose="020B0004020202020204" pitchFamily="34" charset="0"/>
                <a:cs typeface="Times New Roman" panose="02020603050405020304" pitchFamily="18" charset="0"/>
              </a:rPr>
              <a:t>e</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the fruit of the Spirit is </a:t>
            </a:r>
            <a:r>
              <a:rPr lang="en-US" sz="2800" i="1" kern="100" baseline="30000" dirty="0" err="1">
                <a:effectLst/>
                <a:latin typeface="Georgia" panose="02040502050405020303" pitchFamily="18" charset="0"/>
                <a:ea typeface="Aptos" panose="020B0004020202020204" pitchFamily="34" charset="0"/>
                <a:cs typeface="Times New Roman" panose="02020603050405020304" pitchFamily="18" charset="0"/>
              </a:rPr>
              <a:t>f</a:t>
            </a:r>
            <a:r>
              <a:rPr lang="en-US" sz="2800" i="1" kern="100" dirty="0" err="1">
                <a:effectLst/>
                <a:latin typeface="Georgia" panose="02040502050405020303" pitchFamily="18" charset="0"/>
                <a:ea typeface="Aptos" panose="020B0004020202020204" pitchFamily="34" charset="0"/>
                <a:cs typeface="Times New Roman" panose="02020603050405020304" pitchFamily="18" charset="0"/>
              </a:rPr>
              <a:t>love</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 joy, peace, patience, </a:t>
            </a:r>
            <a:r>
              <a:rPr lang="en-US" sz="2800" i="1" kern="100" baseline="30000" dirty="0" err="1">
                <a:effectLst/>
                <a:latin typeface="Georgia" panose="02040502050405020303" pitchFamily="18" charset="0"/>
                <a:ea typeface="Aptos" panose="020B0004020202020204" pitchFamily="34" charset="0"/>
                <a:cs typeface="Times New Roman" panose="02020603050405020304" pitchFamily="18" charset="0"/>
              </a:rPr>
              <a:t>g</a:t>
            </a:r>
            <a:r>
              <a:rPr lang="en-US" sz="2800" i="1" kern="100" dirty="0" err="1">
                <a:effectLst/>
                <a:latin typeface="Georgia" panose="02040502050405020303" pitchFamily="18" charset="0"/>
                <a:ea typeface="Aptos" panose="020B0004020202020204" pitchFamily="34" charset="0"/>
                <a:cs typeface="Times New Roman" panose="02020603050405020304" pitchFamily="18" charset="0"/>
              </a:rPr>
              <a:t>kindness</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 goodness, faithfulness, </a:t>
            </a:r>
            <a:r>
              <a:rPr lang="en-US" sz="2800" b="1" i="1" kern="100" dirty="0">
                <a:effectLst/>
                <a:latin typeface="Georgia" panose="02040502050405020303" pitchFamily="18" charset="0"/>
                <a:ea typeface="Aptos" panose="020B0004020202020204" pitchFamily="34" charset="0"/>
                <a:cs typeface="Times New Roman" panose="02020603050405020304" pitchFamily="18" charset="0"/>
              </a:rPr>
              <a:t>23</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800" i="1" kern="100" baseline="30000" dirty="0" err="1">
                <a:effectLst/>
                <a:latin typeface="Georgia" panose="02040502050405020303" pitchFamily="18" charset="0"/>
                <a:ea typeface="Aptos" panose="020B0004020202020204" pitchFamily="34" charset="0"/>
                <a:cs typeface="Times New Roman" panose="02020603050405020304" pitchFamily="18" charset="0"/>
              </a:rPr>
              <a:t>h</a:t>
            </a:r>
            <a:r>
              <a:rPr lang="en-US" sz="2800" i="1" kern="100" dirty="0" err="1">
                <a:effectLst/>
                <a:latin typeface="Georgia" panose="02040502050405020303" pitchFamily="18" charset="0"/>
                <a:ea typeface="Aptos" panose="020B0004020202020204" pitchFamily="34" charset="0"/>
                <a:cs typeface="Times New Roman" panose="02020603050405020304" pitchFamily="18" charset="0"/>
              </a:rPr>
              <a:t>gentleness</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800" i="1" kern="100" baseline="30000" dirty="0" err="1">
                <a:effectLst/>
                <a:latin typeface="Georgia" panose="02040502050405020303" pitchFamily="18" charset="0"/>
                <a:ea typeface="Aptos" panose="020B0004020202020204" pitchFamily="34" charset="0"/>
                <a:cs typeface="Times New Roman" panose="02020603050405020304" pitchFamily="18" charset="0"/>
              </a:rPr>
              <a:t>i</a:t>
            </a:r>
            <a:r>
              <a:rPr lang="en-US" sz="2800" i="1" kern="100" dirty="0" err="1">
                <a:effectLst/>
                <a:latin typeface="Georgia" panose="02040502050405020303" pitchFamily="18" charset="0"/>
                <a:ea typeface="Aptos" panose="020B0004020202020204" pitchFamily="34" charset="0"/>
                <a:cs typeface="Times New Roman" panose="02020603050405020304" pitchFamily="18" charset="0"/>
              </a:rPr>
              <a:t>self</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-control; </a:t>
            </a:r>
            <a:r>
              <a:rPr lang="en-US" sz="2800" i="1" kern="100" baseline="30000" dirty="0" err="1">
                <a:effectLst/>
                <a:latin typeface="Georgia" panose="02040502050405020303" pitchFamily="18" charset="0"/>
                <a:ea typeface="Aptos" panose="020B0004020202020204" pitchFamily="34" charset="0"/>
                <a:cs typeface="Times New Roman" panose="02020603050405020304" pitchFamily="18" charset="0"/>
              </a:rPr>
              <a:t>j</a:t>
            </a:r>
            <a:r>
              <a:rPr lang="en-US" sz="2800" i="1" kern="100" dirty="0" err="1">
                <a:effectLst/>
                <a:latin typeface="Georgia" panose="02040502050405020303" pitchFamily="18" charset="0"/>
                <a:ea typeface="Aptos" panose="020B0004020202020204" pitchFamily="34" charset="0"/>
                <a:cs typeface="Times New Roman" panose="02020603050405020304" pitchFamily="18" charset="0"/>
              </a:rPr>
              <a:t>against</a:t>
            </a:r>
            <a:r>
              <a:rPr lang="en-US" sz="2800" i="1" kern="100" dirty="0">
                <a:effectLst/>
                <a:latin typeface="Georgia" panose="02040502050405020303" pitchFamily="18" charset="0"/>
                <a:ea typeface="Aptos" panose="020B0004020202020204" pitchFamily="34" charset="0"/>
                <a:cs typeface="Times New Roman" panose="02020603050405020304" pitchFamily="18" charset="0"/>
              </a:rPr>
              <a:t> such things there is no law.</a:t>
            </a:r>
          </a:p>
          <a:p>
            <a:endParaRPr lang="en-US" sz="2800" i="1" kern="100" dirty="0">
              <a:latin typeface="Georgia" panose="02040502050405020303" pitchFamily="18" charset="0"/>
              <a:ea typeface="Aptos" panose="020B0004020202020204" pitchFamily="34" charset="0"/>
              <a:cs typeface="Times New Roman" panose="02020603050405020304" pitchFamily="18" charset="0"/>
            </a:endParaRPr>
          </a:p>
          <a:p>
            <a:r>
              <a:rPr lang="en-US" sz="2800" dirty="0">
                <a:effectLst/>
                <a:latin typeface="Georgia" panose="02040502050405020303" pitchFamily="18" charset="0"/>
                <a:ea typeface="Aptos" panose="020B0004020202020204" pitchFamily="34" charset="0"/>
                <a:cs typeface="Times New Roman" panose="02020603050405020304" pitchFamily="18" charset="0"/>
              </a:rPr>
              <a:t>,  </a:t>
            </a:r>
            <a:r>
              <a:rPr lang="en-US" sz="2800" i="1" baseline="30000" dirty="0" err="1">
                <a:effectLst/>
                <a:latin typeface="Georgia" panose="02040502050405020303" pitchFamily="18" charset="0"/>
                <a:ea typeface="Aptos" panose="020B0004020202020204" pitchFamily="34" charset="0"/>
                <a:cs typeface="Times New Roman" panose="02020603050405020304" pitchFamily="18" charset="0"/>
              </a:rPr>
              <a:t>d</a:t>
            </a:r>
            <a:r>
              <a:rPr lang="en-US" sz="2800" i="1" dirty="0" err="1">
                <a:effectLst/>
                <a:latin typeface="Georgia" panose="02040502050405020303" pitchFamily="18" charset="0"/>
                <a:ea typeface="Aptos" panose="020B0004020202020204" pitchFamily="34" charset="0"/>
                <a:cs typeface="Times New Roman" panose="02020603050405020304" pitchFamily="18" charset="0"/>
              </a:rPr>
              <a:t>Put</a:t>
            </a:r>
            <a:r>
              <a:rPr lang="en-US" sz="2800" i="1" dirty="0">
                <a:effectLst/>
                <a:latin typeface="Georgia" panose="02040502050405020303" pitchFamily="18" charset="0"/>
                <a:ea typeface="Aptos" panose="020B0004020202020204" pitchFamily="34" charset="0"/>
                <a:cs typeface="Times New Roman" panose="02020603050405020304" pitchFamily="18" charset="0"/>
              </a:rPr>
              <a:t> on then, as </a:t>
            </a:r>
            <a:r>
              <a:rPr lang="en-US" sz="2800" i="1" baseline="30000" dirty="0" err="1">
                <a:effectLst/>
                <a:latin typeface="Georgia" panose="02040502050405020303" pitchFamily="18" charset="0"/>
                <a:ea typeface="Aptos" panose="020B0004020202020204" pitchFamily="34" charset="0"/>
                <a:cs typeface="Times New Roman" panose="02020603050405020304" pitchFamily="18" charset="0"/>
              </a:rPr>
              <a:t>e</a:t>
            </a:r>
            <a:r>
              <a:rPr lang="en-US" sz="2800" i="1" dirty="0" err="1">
                <a:effectLst/>
                <a:latin typeface="Georgia" panose="02040502050405020303" pitchFamily="18" charset="0"/>
                <a:ea typeface="Aptos" panose="020B0004020202020204" pitchFamily="34" charset="0"/>
                <a:cs typeface="Times New Roman" panose="02020603050405020304" pitchFamily="18" charset="0"/>
              </a:rPr>
              <a:t>God’s</a:t>
            </a:r>
            <a:r>
              <a:rPr lang="en-US" sz="2800" i="1" dirty="0">
                <a:effectLst/>
                <a:latin typeface="Georgia" panose="02040502050405020303" pitchFamily="18" charset="0"/>
                <a:ea typeface="Aptos" panose="020B0004020202020204" pitchFamily="34" charset="0"/>
                <a:cs typeface="Times New Roman" panose="02020603050405020304" pitchFamily="18" charset="0"/>
              </a:rPr>
              <a:t> chosen ones, holy and beloved, </a:t>
            </a:r>
            <a:r>
              <a:rPr lang="en-US" sz="2800" i="1" baseline="30000" dirty="0" err="1">
                <a:effectLst/>
                <a:latin typeface="Georgia" panose="02040502050405020303" pitchFamily="18" charset="0"/>
                <a:ea typeface="Aptos" panose="020B0004020202020204" pitchFamily="34" charset="0"/>
                <a:cs typeface="Times New Roman" panose="02020603050405020304" pitchFamily="18" charset="0"/>
              </a:rPr>
              <a:t>f</a:t>
            </a:r>
            <a:r>
              <a:rPr lang="en-US" sz="2800" i="1" dirty="0" err="1">
                <a:effectLst/>
                <a:latin typeface="Georgia" panose="02040502050405020303" pitchFamily="18" charset="0"/>
                <a:ea typeface="Aptos" panose="020B0004020202020204" pitchFamily="34" charset="0"/>
                <a:cs typeface="Times New Roman" panose="02020603050405020304" pitchFamily="18" charset="0"/>
              </a:rPr>
              <a:t>compassionate</a:t>
            </a:r>
            <a:r>
              <a:rPr lang="en-US" sz="2800" i="1" dirty="0">
                <a:effectLst/>
                <a:latin typeface="Georgia" panose="02040502050405020303" pitchFamily="18" charset="0"/>
                <a:ea typeface="Aptos" panose="020B0004020202020204" pitchFamily="34" charset="0"/>
                <a:cs typeface="Times New Roman" panose="02020603050405020304" pitchFamily="18" charset="0"/>
              </a:rPr>
              <a:t> hearts, </a:t>
            </a:r>
            <a:endParaRPr lang="en-US" sz="2800" dirty="0"/>
          </a:p>
        </p:txBody>
      </p:sp>
    </p:spTree>
    <p:extLst>
      <p:ext uri="{BB962C8B-B14F-4D97-AF65-F5344CB8AC3E}">
        <p14:creationId xmlns:p14="http://schemas.microsoft.com/office/powerpoint/2010/main" val="166259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32507-6EBE-4EFE-80BA-B596A23E4DF0}"/>
              </a:ext>
            </a:extLst>
          </p:cNvPr>
          <p:cNvSpPr>
            <a:spLocks noGrp="1"/>
          </p:cNvSpPr>
          <p:nvPr>
            <p:ph type="sldNum" sz="quarter" idx="12"/>
          </p:nvPr>
        </p:nvSpPr>
        <p:spPr/>
        <p:txBody>
          <a:bodyPr/>
          <a:lstStyle/>
          <a:p>
            <a:fld id="{4C8B8A27-DF03-4546-BA93-21C967D57E5C}" type="slidenum">
              <a:rPr lang="en-US" smtClean="0"/>
              <a:t>18</a:t>
            </a:fld>
            <a:endParaRPr lang="en-US" dirty="0"/>
          </a:p>
        </p:txBody>
      </p:sp>
      <p:sp>
        <p:nvSpPr>
          <p:cNvPr id="4" name="TextBox 3">
            <a:extLst>
              <a:ext uri="{FF2B5EF4-FFF2-40B4-BE49-F238E27FC236}">
                <a16:creationId xmlns:a16="http://schemas.microsoft.com/office/drawing/2014/main" id="{0F9F7299-0225-580F-B377-9D8AEF5EBE4F}"/>
              </a:ext>
            </a:extLst>
          </p:cNvPr>
          <p:cNvSpPr txBox="1"/>
          <p:nvPr/>
        </p:nvSpPr>
        <p:spPr>
          <a:xfrm>
            <a:off x="533400" y="372533"/>
            <a:ext cx="9575800" cy="6647974"/>
          </a:xfrm>
          <a:prstGeom prst="rect">
            <a:avLst/>
          </a:prstGeom>
          <a:noFill/>
        </p:spPr>
        <p:txBody>
          <a:bodyPr wrap="square" rtlCol="0">
            <a:spAutoFit/>
          </a:bodyPr>
          <a:lstStyle/>
          <a:p>
            <a:pPr marL="0" marR="0">
              <a:buNone/>
            </a:pP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d</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Put</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on then, as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e</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God’s</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chosen ones, holy and beloved,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f</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compassionate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hearts,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g</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kindness</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h</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humility</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meekness, and patience,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13</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h</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bearing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with one another and,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i</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if</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one has a complaint against another,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g</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forgiving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each other; </a:t>
            </a:r>
            <a:r>
              <a:rPr lang="en-US" sz="2400" i="1" kern="100" baseline="30000" dirty="0">
                <a:effectLst/>
                <a:latin typeface="Georgia" panose="02040502050405020303" pitchFamily="18" charset="0"/>
                <a:ea typeface="Aptos" panose="020B0004020202020204" pitchFamily="34" charset="0"/>
                <a:cs typeface="Times New Roman" panose="02020603050405020304" pitchFamily="18" charset="0"/>
              </a:rPr>
              <a:t>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as the Lord has forgiven you, so you also must forgive.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14</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And above all these put on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j</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love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which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k</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binds</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everything together in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l</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perfect</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harmony.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15</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And let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m</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peace of Christ rule in your hearts, to which indeed you were called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n</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in</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one body. And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o</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be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thankful.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16</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Let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p</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word of Christ dwell in you richly, teaching and admonishing one another in all wisdom,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q</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singing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psalms and hymns and spiritual songs,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r</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with</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thankfulness in your hearts to God.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17</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And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s</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whatever</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you do, in word or deed, do everything in the name of the Lord Jesus,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t</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giving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thanks to God the Father through him (Col. 3:12-17).</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r>
              <a:rPr lang="en-US" sz="2400" kern="100" dirty="0">
                <a:effectLst/>
                <a:latin typeface="Georgia" panose="02040502050405020303" pitchFamily="18" charset="0"/>
                <a:ea typeface="Aptos" panose="020B0004020202020204" pitchFamily="34" charset="0"/>
                <a:cs typeface="Times New Roman" panose="02020603050405020304" pitchFamily="18" charset="0"/>
              </a:rPr>
              <a:t> </a:t>
            </a:r>
          </a:p>
          <a:p>
            <a:pPr marL="0" marR="0">
              <a:buNone/>
            </a:pP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l</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“What</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no eye has seen, nor ear heard,</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buNone/>
            </a:pP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nor the heart of man imagined,</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what God has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m</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prepared</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n</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for</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those who love him” </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(1 Cor. 2:9).</a:t>
            </a:r>
          </a:p>
          <a:p>
            <a:endParaRPr lang="en-US" dirty="0"/>
          </a:p>
        </p:txBody>
      </p:sp>
    </p:spTree>
    <p:extLst>
      <p:ext uri="{BB962C8B-B14F-4D97-AF65-F5344CB8AC3E}">
        <p14:creationId xmlns:p14="http://schemas.microsoft.com/office/powerpoint/2010/main" val="250420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24D07-A682-AE5A-FDAA-8DD927CC5219}"/>
              </a:ext>
            </a:extLst>
          </p:cNvPr>
          <p:cNvSpPr>
            <a:spLocks noGrp="1"/>
          </p:cNvSpPr>
          <p:nvPr>
            <p:ph type="sldNum" sz="quarter" idx="12"/>
          </p:nvPr>
        </p:nvSpPr>
        <p:spPr/>
        <p:txBody>
          <a:bodyPr/>
          <a:lstStyle/>
          <a:p>
            <a:fld id="{4C8B8A27-DF03-4546-BA93-21C967D57E5C}" type="slidenum">
              <a:rPr lang="en-US" smtClean="0"/>
              <a:t>19</a:t>
            </a:fld>
            <a:endParaRPr lang="en-US" dirty="0"/>
          </a:p>
        </p:txBody>
      </p:sp>
      <p:sp>
        <p:nvSpPr>
          <p:cNvPr id="3" name="TextBox 2">
            <a:extLst>
              <a:ext uri="{FF2B5EF4-FFF2-40B4-BE49-F238E27FC236}">
                <a16:creationId xmlns:a16="http://schemas.microsoft.com/office/drawing/2014/main" id="{C19C7D16-FA34-57D7-857E-307A31285A97}"/>
              </a:ext>
            </a:extLst>
          </p:cNvPr>
          <p:cNvSpPr txBox="1"/>
          <p:nvPr/>
        </p:nvSpPr>
        <p:spPr>
          <a:xfrm rot="10800000" flipH="1" flipV="1">
            <a:off x="550334" y="225695"/>
            <a:ext cx="9652000" cy="5678478"/>
          </a:xfrm>
          <a:prstGeom prst="rect">
            <a:avLst/>
          </a:prstGeom>
          <a:noFill/>
        </p:spPr>
        <p:txBody>
          <a:bodyPr wrap="square" rtlCol="0">
            <a:spAutoFit/>
          </a:bodyPr>
          <a:lstStyle/>
          <a:p>
            <a:r>
              <a:rPr lang="en-US" sz="2400" kern="100" dirty="0">
                <a:effectLst/>
                <a:latin typeface="Georgia" panose="02040502050405020303" pitchFamily="18" charset="0"/>
                <a:ea typeface="Aptos" panose="020B0004020202020204" pitchFamily="34" charset="0"/>
                <a:cs typeface="Times New Roman" panose="02020603050405020304" pitchFamily="18" charset="0"/>
              </a:rPr>
              <a:t>Eph.</a:t>
            </a:r>
            <a:r>
              <a:rPr lang="en-US" sz="2400" b="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1:11</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In him we have obtained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z</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an</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inheritance,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a</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having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been predestined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b</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according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to the purpose of him who works all things according to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c</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counsel of his will</a:t>
            </a:r>
          </a:p>
          <a:p>
            <a:endParaRPr lang="en-US" sz="900" b="1" i="1" kern="100" dirty="0">
              <a:latin typeface="Georgia" panose="02040502050405020303" pitchFamily="18" charset="0"/>
              <a:ea typeface="Aptos" panose="020B0004020202020204" pitchFamily="34" charset="0"/>
              <a:cs typeface="Times New Roman" panose="02020603050405020304" pitchFamily="18" charset="0"/>
            </a:endParaRPr>
          </a:p>
          <a:p>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Col. 1:12</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b</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giving</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thanks</a:t>
            </a:r>
            <a:r>
              <a:rPr lang="en-US" sz="2400" i="1" kern="100" baseline="30000" dirty="0">
                <a:effectLst/>
                <a:latin typeface="Georgia" panose="02040502050405020303" pitchFamily="18" charset="0"/>
                <a:ea typeface="Aptos" panose="020B0004020202020204" pitchFamily="34" charset="0"/>
                <a:cs typeface="Times New Roman" panose="02020603050405020304" pitchFamily="18" charset="0"/>
              </a:rPr>
              <a:t>4</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to the Father, who has qualified you</a:t>
            </a:r>
            <a:r>
              <a:rPr lang="en-US" sz="2400" i="1" kern="100" baseline="30000" dirty="0">
                <a:effectLst/>
                <a:latin typeface="Georgia" panose="02040502050405020303" pitchFamily="18" charset="0"/>
                <a:ea typeface="Aptos" panose="020B0004020202020204" pitchFamily="34" charset="0"/>
                <a:cs typeface="Times New Roman" panose="02020603050405020304" pitchFamily="18" charset="0"/>
              </a:rPr>
              <a:t>5</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to share in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c</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inheritance of the saints in light. </a:t>
            </a:r>
            <a:r>
              <a:rPr lang="en-US" sz="2400" b="1" i="1" kern="100" dirty="0">
                <a:effectLst/>
                <a:latin typeface="Georgia" panose="02040502050405020303" pitchFamily="18" charset="0"/>
                <a:ea typeface="Aptos" panose="020B0004020202020204" pitchFamily="34" charset="0"/>
                <a:cs typeface="Times New Roman" panose="02020603050405020304" pitchFamily="18" charset="0"/>
              </a:rPr>
              <a:t>13</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He </a:t>
            </a:r>
            <a:r>
              <a:rPr lang="en-US" sz="2400" i="1" kern="100" baseline="30000" dirty="0">
                <a:effectLst/>
                <a:latin typeface="Georgia" panose="02040502050405020303" pitchFamily="18" charset="0"/>
                <a:ea typeface="Aptos" panose="020B0004020202020204" pitchFamily="34" charset="0"/>
                <a:cs typeface="Times New Roman" panose="02020603050405020304" pitchFamily="18" charset="0"/>
              </a:rPr>
              <a:t>d</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has delivered us from </a:t>
            </a:r>
            <a:r>
              <a:rPr lang="en-US" sz="2400" i="1" kern="100" baseline="30000" dirty="0">
                <a:effectLst/>
                <a:latin typeface="Georgia" panose="02040502050405020303" pitchFamily="18" charset="0"/>
                <a:ea typeface="Aptos" panose="020B0004020202020204" pitchFamily="34" charset="0"/>
                <a:cs typeface="Times New Roman" panose="02020603050405020304" pitchFamily="18" charset="0"/>
              </a:rPr>
              <a:t>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the domain of darkness and transferred us to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f</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kingdom of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g</a:t>
            </a:r>
            <a:r>
              <a:rPr lang="en-US" sz="2400" i="1" kern="100" dirty="0" err="1">
                <a:effectLst/>
                <a:latin typeface="Georgia" panose="02040502050405020303" pitchFamily="18" charset="0"/>
                <a:ea typeface="Aptos" panose="020B0004020202020204" pitchFamily="34" charset="0"/>
                <a:cs typeface="Times New Roman" panose="02020603050405020304" pitchFamily="18" charset="0"/>
              </a:rPr>
              <a:t>his</a:t>
            </a:r>
            <a:r>
              <a:rPr lang="en-US" sz="2400" i="1" kern="100" dirty="0">
                <a:effectLst/>
                <a:latin typeface="Georgia" panose="02040502050405020303" pitchFamily="18" charset="0"/>
                <a:ea typeface="Aptos" panose="020B0004020202020204" pitchFamily="34" charset="0"/>
                <a:cs typeface="Times New Roman" panose="02020603050405020304" pitchFamily="18" charset="0"/>
              </a:rPr>
              <a:t> beloved Son</a:t>
            </a:r>
            <a:endParaRPr lang="en-US" sz="24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endParaRPr lang="en-US" sz="900" b="1" dirty="0">
              <a:effectLst/>
              <a:latin typeface="Georgia" panose="02040502050405020303" pitchFamily="18" charset="0"/>
              <a:ea typeface="Aptos" panose="020B0004020202020204" pitchFamily="34" charset="0"/>
              <a:cs typeface="Times New Roman" panose="02020603050405020304" pitchFamily="18" charset="0"/>
            </a:endParaRPr>
          </a:p>
          <a:p>
            <a:pPr marL="0" marR="0"/>
            <a:r>
              <a:rPr lang="en-US" sz="2400" b="1" dirty="0">
                <a:effectLst/>
                <a:latin typeface="Georgia" panose="02040502050405020303" pitchFamily="18" charset="0"/>
                <a:ea typeface="Aptos" panose="020B0004020202020204" pitchFamily="34" charset="0"/>
                <a:cs typeface="Times New Roman" panose="02020603050405020304" pitchFamily="18" charset="0"/>
              </a:rPr>
              <a:t>Heb. 9:15</a:t>
            </a:r>
            <a:r>
              <a:rPr lang="en-US" sz="2400" dirty="0">
                <a:effectLst/>
                <a:latin typeface="Georgia" panose="02040502050405020303" pitchFamily="18" charset="0"/>
                <a:ea typeface="Aptos" panose="020B0004020202020204" pitchFamily="34" charset="0"/>
                <a:cs typeface="Times New Roman" panose="02020603050405020304" pitchFamily="18" charset="0"/>
              </a:rPr>
              <a:t>   Therefore he is </a:t>
            </a:r>
            <a:r>
              <a:rPr lang="en-US" sz="2400" i="1" baseline="30000" dirty="0" err="1">
                <a:effectLst/>
                <a:latin typeface="Georgia" panose="02040502050405020303" pitchFamily="18" charset="0"/>
                <a:ea typeface="Aptos" panose="020B0004020202020204" pitchFamily="34" charset="0"/>
                <a:cs typeface="Times New Roman" panose="02020603050405020304" pitchFamily="18" charset="0"/>
              </a:rPr>
              <a:t>v</a:t>
            </a:r>
            <a:r>
              <a:rPr lang="en-US" sz="24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2400" dirty="0">
                <a:effectLst/>
                <a:latin typeface="Georgia" panose="02040502050405020303" pitchFamily="18" charset="0"/>
                <a:ea typeface="Aptos" panose="020B0004020202020204" pitchFamily="34" charset="0"/>
                <a:cs typeface="Times New Roman" panose="02020603050405020304" pitchFamily="18" charset="0"/>
              </a:rPr>
              <a:t> mediator of a new covenant, so that </a:t>
            </a:r>
            <a:r>
              <a:rPr lang="en-US" sz="2400" i="1" baseline="30000" dirty="0" err="1">
                <a:effectLst/>
                <a:latin typeface="Georgia" panose="02040502050405020303" pitchFamily="18" charset="0"/>
                <a:ea typeface="Aptos" panose="020B0004020202020204" pitchFamily="34" charset="0"/>
                <a:cs typeface="Times New Roman" panose="02020603050405020304" pitchFamily="18" charset="0"/>
              </a:rPr>
              <a:t>w</a:t>
            </a:r>
            <a:r>
              <a:rPr lang="en-US" sz="2400" dirty="0" err="1">
                <a:effectLst/>
                <a:latin typeface="Georgia" panose="02040502050405020303" pitchFamily="18" charset="0"/>
                <a:ea typeface="Aptos" panose="020B0004020202020204" pitchFamily="34" charset="0"/>
                <a:cs typeface="Times New Roman" panose="02020603050405020304" pitchFamily="18" charset="0"/>
              </a:rPr>
              <a:t>those</a:t>
            </a:r>
            <a:r>
              <a:rPr lang="en-US" sz="2400" dirty="0">
                <a:effectLst/>
                <a:latin typeface="Georgia" panose="02040502050405020303" pitchFamily="18" charset="0"/>
                <a:ea typeface="Aptos" panose="020B0004020202020204" pitchFamily="34" charset="0"/>
                <a:cs typeface="Times New Roman" panose="02020603050405020304" pitchFamily="18" charset="0"/>
              </a:rPr>
              <a:t> who are called may </a:t>
            </a:r>
            <a:r>
              <a:rPr lang="en-US" sz="2400" i="1" baseline="30000" dirty="0" err="1">
                <a:effectLst/>
                <a:latin typeface="Georgia" panose="02040502050405020303" pitchFamily="18" charset="0"/>
                <a:ea typeface="Aptos" panose="020B0004020202020204" pitchFamily="34" charset="0"/>
                <a:cs typeface="Times New Roman" panose="02020603050405020304" pitchFamily="18" charset="0"/>
              </a:rPr>
              <a:t>x</a:t>
            </a:r>
            <a:r>
              <a:rPr lang="en-US" sz="2400" dirty="0" err="1">
                <a:effectLst/>
                <a:latin typeface="Georgia" panose="02040502050405020303" pitchFamily="18" charset="0"/>
                <a:ea typeface="Aptos" panose="020B0004020202020204" pitchFamily="34" charset="0"/>
                <a:cs typeface="Times New Roman" panose="02020603050405020304" pitchFamily="18" charset="0"/>
              </a:rPr>
              <a:t>receive</a:t>
            </a:r>
            <a:r>
              <a:rPr lang="en-US" sz="2400" dirty="0">
                <a:effectLst/>
                <a:latin typeface="Georgia" panose="02040502050405020303" pitchFamily="18" charset="0"/>
                <a:ea typeface="Aptos" panose="020B0004020202020204" pitchFamily="34" charset="0"/>
                <a:cs typeface="Times New Roman" panose="02020603050405020304" pitchFamily="18" charset="0"/>
              </a:rPr>
              <a:t> the promised eternal inheritance</a:t>
            </a:r>
          </a:p>
          <a:p>
            <a:pPr marL="0" marR="0"/>
            <a:endParaRPr lang="en-US" sz="900" dirty="0">
              <a:effectLst/>
              <a:latin typeface="Georgia" panose="02040502050405020303" pitchFamily="18" charset="0"/>
              <a:ea typeface="Aptos" panose="020B0004020202020204" pitchFamily="34" charset="0"/>
              <a:cs typeface="Times New Roman" panose="02020603050405020304" pitchFamily="18" charset="0"/>
            </a:endParaRPr>
          </a:p>
          <a:p>
            <a:r>
              <a:rPr lang="en-US" sz="2400" b="1" kern="100" dirty="0">
                <a:effectLst/>
                <a:latin typeface="Georgia" panose="02040502050405020303" pitchFamily="18" charset="0"/>
                <a:ea typeface="Aptos" panose="020B0004020202020204" pitchFamily="34" charset="0"/>
                <a:cs typeface="Times New Roman" panose="02020603050405020304" pitchFamily="18" charset="0"/>
              </a:rPr>
              <a:t>1Pet. 1:3</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g</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Blessed</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be the God and Father of our Lord Jesus Christ!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h</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According</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to his great mercy,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i</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he</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has caused us to be born again to a living hope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j</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through</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the resurrection of Jesus Christ from the dead, </a:t>
            </a:r>
            <a:r>
              <a:rPr lang="en-US" sz="2400" b="1" kern="100" dirty="0">
                <a:effectLst/>
                <a:latin typeface="Georgia" panose="02040502050405020303" pitchFamily="18" charset="0"/>
                <a:ea typeface="Aptos" panose="020B0004020202020204" pitchFamily="34" charset="0"/>
                <a:cs typeface="Times New Roman" panose="02020603050405020304" pitchFamily="18" charset="0"/>
              </a:rPr>
              <a:t>4</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to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k</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an</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inheritance that is imperishable, undefiled, and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l</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unfading</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i="1" kern="100" baseline="30000" dirty="0" err="1">
                <a:effectLst/>
                <a:latin typeface="Georgia" panose="02040502050405020303" pitchFamily="18" charset="0"/>
                <a:ea typeface="Aptos" panose="020B0004020202020204" pitchFamily="34" charset="0"/>
                <a:cs typeface="Times New Roman" panose="02020603050405020304" pitchFamily="18" charset="0"/>
              </a:rPr>
              <a:t>m</a:t>
            </a:r>
            <a:r>
              <a:rPr lang="en-US" sz="2400" kern="100" dirty="0" err="1">
                <a:effectLst/>
                <a:latin typeface="Georgia" panose="02040502050405020303" pitchFamily="18" charset="0"/>
                <a:ea typeface="Aptos" panose="020B0004020202020204" pitchFamily="34" charset="0"/>
                <a:cs typeface="Times New Roman" panose="02020603050405020304" pitchFamily="18" charset="0"/>
              </a:rPr>
              <a:t>kept</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in heaven for you….</a:t>
            </a:r>
          </a:p>
        </p:txBody>
      </p:sp>
    </p:spTree>
    <p:extLst>
      <p:ext uri="{BB962C8B-B14F-4D97-AF65-F5344CB8AC3E}">
        <p14:creationId xmlns:p14="http://schemas.microsoft.com/office/powerpoint/2010/main" val="77139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E7BA-BD5F-0FCE-3ED4-C069C769876B}"/>
              </a:ext>
            </a:extLst>
          </p:cNvPr>
          <p:cNvSpPr>
            <a:spLocks noGrp="1"/>
          </p:cNvSpPr>
          <p:nvPr>
            <p:ph type="title"/>
          </p:nvPr>
        </p:nvSpPr>
        <p:spPr/>
        <p:txBody>
          <a:bodyPr>
            <a:normAutofit/>
          </a:bodyPr>
          <a:lstStyle/>
          <a:p>
            <a:r>
              <a:rPr lang="en-US" sz="4800" dirty="0"/>
              <a:t>Some Biblical Mothers</a:t>
            </a:r>
          </a:p>
        </p:txBody>
      </p:sp>
      <p:sp>
        <p:nvSpPr>
          <p:cNvPr id="3" name="Content Placeholder 2">
            <a:extLst>
              <a:ext uri="{FF2B5EF4-FFF2-40B4-BE49-F238E27FC236}">
                <a16:creationId xmlns:a16="http://schemas.microsoft.com/office/drawing/2014/main" id="{D8D5C926-FA61-1759-2487-2C8A85D5AE25}"/>
              </a:ext>
            </a:extLst>
          </p:cNvPr>
          <p:cNvSpPr>
            <a:spLocks noGrp="1"/>
          </p:cNvSpPr>
          <p:nvPr>
            <p:ph idx="1"/>
          </p:nvPr>
        </p:nvSpPr>
        <p:spPr>
          <a:xfrm>
            <a:off x="1069847" y="1365337"/>
            <a:ext cx="7323473" cy="5492663"/>
          </a:xfrm>
        </p:spPr>
        <p:txBody>
          <a:bodyPr>
            <a:normAutofit fontScale="55000" lnSpcReduction="20000"/>
          </a:bodyPr>
          <a:lstStyle/>
          <a:p>
            <a:pPr marL="342900" marR="0" lvl="0" indent="-342900" algn="ctr">
              <a:buFont typeface="+mj-lt"/>
              <a:buAutoNum type="alphaLcPeriod"/>
            </a:pPr>
            <a:r>
              <a:rPr lang="en-US" sz="6700" b="1" kern="100" dirty="0">
                <a:effectLst/>
                <a:latin typeface="Georgia" panose="02040502050405020303" pitchFamily="18" charset="0"/>
                <a:ea typeface="Aptos" panose="020B0004020202020204" pitchFamily="34" charset="0"/>
                <a:cs typeface="Times New Roman" panose="02020603050405020304" pitchFamily="18" charset="0"/>
              </a:rPr>
              <a:t>Hagar</a:t>
            </a:r>
            <a:r>
              <a:rPr lang="en-US" sz="6700" kern="100" dirty="0">
                <a:effectLst/>
                <a:latin typeface="Georgia" panose="02040502050405020303" pitchFamily="18" charset="0"/>
                <a:ea typeface="Aptos" panose="020B0004020202020204" pitchFamily="34" charset="0"/>
                <a:cs typeface="Times New Roman" panose="02020603050405020304" pitchFamily="18" charset="0"/>
              </a:rPr>
              <a:t> - Ishmael</a:t>
            </a:r>
          </a:p>
          <a:p>
            <a:pPr marL="342900" marR="0" lvl="0" indent="-342900" algn="ctr">
              <a:buFont typeface="+mj-lt"/>
              <a:buAutoNum type="alphaLcPeriod"/>
            </a:pPr>
            <a:r>
              <a:rPr lang="en-US" sz="6700" b="1" kern="100" dirty="0">
                <a:effectLst/>
                <a:latin typeface="Georgia" panose="02040502050405020303" pitchFamily="18" charset="0"/>
                <a:ea typeface="Aptos" panose="020B0004020202020204" pitchFamily="34" charset="0"/>
                <a:cs typeface="Times New Roman" panose="02020603050405020304" pitchFamily="18" charset="0"/>
              </a:rPr>
              <a:t>Rebekah </a:t>
            </a:r>
            <a:r>
              <a:rPr lang="en-US" sz="6700" kern="100" dirty="0">
                <a:effectLst/>
                <a:latin typeface="Georgia" panose="02040502050405020303" pitchFamily="18" charset="0"/>
                <a:ea typeface="Aptos" panose="020B0004020202020204" pitchFamily="34" charset="0"/>
                <a:cs typeface="Times New Roman" panose="02020603050405020304" pitchFamily="18" charset="0"/>
              </a:rPr>
              <a:t>– Jacob and Esau</a:t>
            </a:r>
          </a:p>
          <a:p>
            <a:pPr marL="342900" marR="0" lvl="0" indent="-342900" algn="ctr">
              <a:buFont typeface="+mj-lt"/>
              <a:buAutoNum type="alphaLcPeriod"/>
            </a:pPr>
            <a:r>
              <a:rPr lang="en-US" sz="6700" b="1" kern="100" dirty="0">
                <a:latin typeface="Georgia" panose="02040502050405020303" pitchFamily="18" charset="0"/>
                <a:ea typeface="Aptos" panose="020B0004020202020204" pitchFamily="34" charset="0"/>
                <a:cs typeface="Times New Roman" panose="02020603050405020304" pitchFamily="18" charset="0"/>
              </a:rPr>
              <a:t>Rachel </a:t>
            </a:r>
            <a:r>
              <a:rPr lang="en-US" sz="6700" kern="100" dirty="0">
                <a:latin typeface="Georgia" panose="02040502050405020303" pitchFamily="18" charset="0"/>
                <a:ea typeface="Aptos" panose="020B0004020202020204" pitchFamily="34" charset="0"/>
                <a:cs typeface="Times New Roman" panose="02020603050405020304" pitchFamily="18" charset="0"/>
              </a:rPr>
              <a:t>- Joseph</a:t>
            </a:r>
            <a:endParaRPr lang="en-US" sz="6700" b="1"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gn="ctr">
              <a:buFont typeface="+mj-lt"/>
              <a:buAutoNum type="alphaLcPeriod"/>
            </a:pPr>
            <a:r>
              <a:rPr lang="en-US" sz="6700" b="1" kern="100" dirty="0">
                <a:effectLst/>
                <a:latin typeface="Georgia" panose="02040502050405020303" pitchFamily="18" charset="0"/>
                <a:ea typeface="Aptos" panose="020B0004020202020204" pitchFamily="34" charset="0"/>
                <a:cs typeface="Times New Roman" panose="02020603050405020304" pitchFamily="18" charset="0"/>
              </a:rPr>
              <a:t>Elizabeth </a:t>
            </a:r>
            <a:r>
              <a:rPr lang="en-US" sz="6700" kern="100" dirty="0">
                <a:effectLst/>
                <a:latin typeface="Georgia" panose="02040502050405020303" pitchFamily="18" charset="0"/>
                <a:ea typeface="Aptos" panose="020B0004020202020204" pitchFamily="34" charset="0"/>
                <a:cs typeface="Times New Roman" panose="02020603050405020304" pitchFamily="18" charset="0"/>
              </a:rPr>
              <a:t>– John the Baptist</a:t>
            </a:r>
            <a:endParaRPr lang="en-US" sz="6700" b="1"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gn="ctr">
              <a:buFont typeface="+mj-lt"/>
              <a:buAutoNum type="alphaLcPeriod"/>
            </a:pPr>
            <a:r>
              <a:rPr lang="en-US" sz="6700" b="1" kern="100" dirty="0">
                <a:effectLst/>
                <a:latin typeface="Georgia" panose="02040502050405020303" pitchFamily="18" charset="0"/>
                <a:ea typeface="Aptos" panose="020B0004020202020204" pitchFamily="34" charset="0"/>
                <a:cs typeface="Times New Roman" panose="02020603050405020304" pitchFamily="18" charset="0"/>
              </a:rPr>
              <a:t>Mary</a:t>
            </a:r>
            <a:r>
              <a:rPr lang="en-US" sz="6700" kern="100" dirty="0">
                <a:effectLst/>
                <a:latin typeface="Georgia" panose="02040502050405020303" pitchFamily="18" charset="0"/>
                <a:ea typeface="Aptos" panose="020B0004020202020204" pitchFamily="34" charset="0"/>
                <a:cs typeface="Times New Roman" panose="02020603050405020304" pitchFamily="18" charset="0"/>
              </a:rPr>
              <a:t> – James and John</a:t>
            </a:r>
          </a:p>
          <a:p>
            <a:pPr marL="342900" marR="0" lvl="0" indent="-342900" algn="ctr">
              <a:buFont typeface="+mj-lt"/>
              <a:buAutoNum type="alphaLcPeriod"/>
            </a:pPr>
            <a:r>
              <a:rPr lang="en-US" sz="6700" b="1" kern="100" dirty="0">
                <a:effectLst/>
                <a:latin typeface="Georgia" panose="02040502050405020303" pitchFamily="18" charset="0"/>
                <a:ea typeface="Aptos" panose="020B0004020202020204" pitchFamily="34" charset="0"/>
                <a:cs typeface="Times New Roman" panose="02020603050405020304" pitchFamily="18" charset="0"/>
              </a:rPr>
              <a:t>Mary</a:t>
            </a:r>
            <a:r>
              <a:rPr lang="en-US" sz="6700" kern="100" dirty="0">
                <a:effectLst/>
                <a:latin typeface="Georgia" panose="02040502050405020303" pitchFamily="18" charset="0"/>
                <a:ea typeface="Aptos" panose="020B0004020202020204" pitchFamily="34" charset="0"/>
                <a:cs typeface="Times New Roman" panose="02020603050405020304" pitchFamily="18" charset="0"/>
              </a:rPr>
              <a:t> - Jesus</a:t>
            </a:r>
          </a:p>
          <a:p>
            <a:pPr marL="914400" marR="0">
              <a:buNone/>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8D1ABBC5-9710-C6B1-B904-F93A478629CD}"/>
              </a:ext>
            </a:extLst>
          </p:cNvPr>
          <p:cNvSpPr>
            <a:spLocks noGrp="1"/>
          </p:cNvSpPr>
          <p:nvPr>
            <p:ph type="sldNum" sz="quarter" idx="12"/>
          </p:nvPr>
        </p:nvSpPr>
        <p:spPr/>
        <p:txBody>
          <a:bodyPr/>
          <a:lstStyle/>
          <a:p>
            <a:fld id="{4C8B8A27-DF03-4546-BA93-21C967D57E5C}" type="slidenum">
              <a:rPr lang="en-US" smtClean="0"/>
              <a:t>2</a:t>
            </a:fld>
            <a:endParaRPr lang="en-US" dirty="0"/>
          </a:p>
        </p:txBody>
      </p:sp>
    </p:spTree>
    <p:extLst>
      <p:ext uri="{BB962C8B-B14F-4D97-AF65-F5344CB8AC3E}">
        <p14:creationId xmlns:p14="http://schemas.microsoft.com/office/powerpoint/2010/main" val="31542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F51DB0-B697-11B5-187E-C910F0C3372A}"/>
              </a:ext>
            </a:extLst>
          </p:cNvPr>
          <p:cNvSpPr>
            <a:spLocks noGrp="1"/>
          </p:cNvSpPr>
          <p:nvPr>
            <p:ph type="sldNum" sz="quarter" idx="12"/>
          </p:nvPr>
        </p:nvSpPr>
        <p:spPr/>
        <p:txBody>
          <a:bodyPr/>
          <a:lstStyle/>
          <a:p>
            <a:fld id="{4C8B8A27-DF03-4546-BA93-21C967D57E5C}" type="slidenum">
              <a:rPr lang="en-US" smtClean="0"/>
              <a:t>20</a:t>
            </a:fld>
            <a:endParaRPr lang="en-US" dirty="0"/>
          </a:p>
        </p:txBody>
      </p:sp>
      <p:sp>
        <p:nvSpPr>
          <p:cNvPr id="3" name="TextBox 2">
            <a:extLst>
              <a:ext uri="{FF2B5EF4-FFF2-40B4-BE49-F238E27FC236}">
                <a16:creationId xmlns:a16="http://schemas.microsoft.com/office/drawing/2014/main" id="{566BB7E4-15B2-BFF9-A992-5C2E195A4FDE}"/>
              </a:ext>
            </a:extLst>
          </p:cNvPr>
          <p:cNvSpPr txBox="1"/>
          <p:nvPr/>
        </p:nvSpPr>
        <p:spPr>
          <a:xfrm>
            <a:off x="474133" y="406399"/>
            <a:ext cx="9525000" cy="4832092"/>
          </a:xfrm>
          <a:prstGeom prst="rect">
            <a:avLst/>
          </a:prstGeom>
          <a:noFill/>
        </p:spPr>
        <p:txBody>
          <a:bodyPr wrap="square" rtlCol="0">
            <a:spAutoFit/>
          </a:bodyPr>
          <a:lstStyle/>
          <a:p>
            <a:r>
              <a:rPr lang="en-US" sz="4400" b="1" dirty="0">
                <a:latin typeface="Modern Love" panose="04090805081005020601" pitchFamily="82" charset="0"/>
                <a:cs typeface="Aldhabi" panose="01000000000000000000" pitchFamily="2" charset="-78"/>
              </a:rPr>
              <a:t>Application:</a:t>
            </a:r>
          </a:p>
          <a:p>
            <a:endParaRPr lang="en-US" sz="4400" b="1" dirty="0">
              <a:latin typeface="Modern Love" panose="04090805081005020601" pitchFamily="82" charset="0"/>
              <a:cs typeface="Aldhabi" panose="01000000000000000000" pitchFamily="2" charset="-78"/>
            </a:endParaRPr>
          </a:p>
          <a:p>
            <a:pPr marL="342900" indent="-342900">
              <a:buAutoNum type="arabicPeriod"/>
            </a:pPr>
            <a:r>
              <a:rPr lang="en-US" sz="4400" b="1" dirty="0">
                <a:latin typeface="Modern Love" panose="04090805081005020601" pitchFamily="82" charset="0"/>
                <a:cs typeface="Aldhabi" panose="01000000000000000000" pitchFamily="2" charset="-78"/>
              </a:rPr>
              <a:t>Parents</a:t>
            </a:r>
          </a:p>
          <a:p>
            <a:pPr marL="342900" indent="-342900">
              <a:buAutoNum type="arabicPeriod"/>
            </a:pPr>
            <a:endParaRPr lang="en-US" sz="4400" b="1" dirty="0">
              <a:latin typeface="Modern Love" panose="04090805081005020601" pitchFamily="82" charset="0"/>
              <a:cs typeface="Aldhabi" panose="01000000000000000000" pitchFamily="2" charset="-78"/>
            </a:endParaRPr>
          </a:p>
          <a:p>
            <a:r>
              <a:rPr lang="en-US" sz="4400" b="1" dirty="0">
                <a:latin typeface="Modern Love" panose="04090805081005020601" pitchFamily="82" charset="0"/>
                <a:cs typeface="Aldhabi" panose="01000000000000000000" pitchFamily="2" charset="-78"/>
              </a:rPr>
              <a:t>2. Children</a:t>
            </a:r>
          </a:p>
          <a:p>
            <a:endParaRPr lang="en-US" sz="4400" b="1" dirty="0">
              <a:latin typeface="Modern Love" panose="04090805081005020601" pitchFamily="82" charset="0"/>
              <a:cs typeface="Aldhabi" panose="01000000000000000000" pitchFamily="2" charset="-78"/>
            </a:endParaRPr>
          </a:p>
          <a:p>
            <a:r>
              <a:rPr lang="en-US" sz="4400" b="1" dirty="0">
                <a:latin typeface="Modern Love" panose="04090805081005020601" pitchFamily="82" charset="0"/>
                <a:cs typeface="Aldhabi" panose="01000000000000000000" pitchFamily="2" charset="-78"/>
              </a:rPr>
              <a:t>3. Mothers</a:t>
            </a:r>
          </a:p>
        </p:txBody>
      </p:sp>
    </p:spTree>
    <p:extLst>
      <p:ext uri="{BB962C8B-B14F-4D97-AF65-F5344CB8AC3E}">
        <p14:creationId xmlns:p14="http://schemas.microsoft.com/office/powerpoint/2010/main" val="90286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4D68C-0186-2657-A186-A10359710A60}"/>
              </a:ext>
            </a:extLst>
          </p:cNvPr>
          <p:cNvSpPr>
            <a:spLocks noGrp="1"/>
          </p:cNvSpPr>
          <p:nvPr>
            <p:ph type="title"/>
          </p:nvPr>
        </p:nvSpPr>
        <p:spPr>
          <a:xfrm>
            <a:off x="1103312" y="452718"/>
            <a:ext cx="8947522" cy="1400530"/>
          </a:xfrm>
        </p:spPr>
        <p:txBody>
          <a:bodyPr vert="horz" lIns="91440" tIns="45720" rIns="91440" bIns="45720" rtlCol="0" anchor="ctr">
            <a:normAutofit/>
          </a:bodyPr>
          <a:lstStyle/>
          <a:p>
            <a:endParaRPr lang="en-US" sz="4200" b="0" i="0" kern="1200" dirty="0">
              <a:solidFill>
                <a:srgbClr val="FFFFFF"/>
              </a:solidFill>
              <a:latin typeface="+mj-lt"/>
              <a:ea typeface="+mj-ea"/>
              <a:cs typeface="+mj-cs"/>
            </a:endParaRPr>
          </a:p>
        </p:txBody>
      </p:sp>
      <p:sp>
        <p:nvSpPr>
          <p:cNvPr id="8" name="Text Placeholder 7">
            <a:extLst>
              <a:ext uri="{FF2B5EF4-FFF2-40B4-BE49-F238E27FC236}">
                <a16:creationId xmlns:a16="http://schemas.microsoft.com/office/drawing/2014/main" id="{9601EE98-5592-BBAB-0708-12799E7114A0}"/>
              </a:ext>
            </a:extLst>
          </p:cNvPr>
          <p:cNvSpPr>
            <a:spLocks noGrp="1"/>
          </p:cNvSpPr>
          <p:nvPr>
            <p:ph type="body" sz="half" idx="2"/>
          </p:nvPr>
        </p:nvSpPr>
        <p:spPr>
          <a:xfrm>
            <a:off x="1103312" y="2049024"/>
            <a:ext cx="10658628" cy="4199375"/>
          </a:xfrm>
        </p:spPr>
        <p:txBody>
          <a:bodyPr vert="horz" lIns="91440" tIns="45720" rIns="91440" bIns="45720" rtlCol="0">
            <a:normAutofit/>
          </a:bodyPr>
          <a:lstStyle/>
          <a:p>
            <a:pPr>
              <a:buFont typeface="Wingdings 3" charset="2"/>
              <a:buChar char=""/>
            </a:pPr>
            <a:r>
              <a:rPr lang="en-US" sz="4800" dirty="0">
                <a:latin typeface="Modern Love" panose="04090805081005020601" pitchFamily="82" charset="0"/>
              </a:rPr>
              <a:t>From examples to</a:t>
            </a:r>
          </a:p>
          <a:p>
            <a:pPr lvl="8">
              <a:buFont typeface="Wingdings 3" charset="2"/>
              <a:buChar char=""/>
            </a:pPr>
            <a:r>
              <a:rPr lang="en-US" sz="3900" dirty="0">
                <a:latin typeface="Modern Love" panose="04090805081005020601" pitchFamily="82" charset="0"/>
              </a:rPr>
              <a:t>How to </a:t>
            </a:r>
            <a:r>
              <a:rPr lang="en-US" sz="4800" dirty="0">
                <a:latin typeface="Modern Love" panose="04090805081005020601" pitchFamily="82" charset="0"/>
              </a:rPr>
              <a:t>respond</a:t>
            </a:r>
            <a:r>
              <a:rPr lang="en-US" sz="3900" dirty="0">
                <a:latin typeface="Modern Love" panose="04090805081005020601" pitchFamily="82" charset="0"/>
              </a:rPr>
              <a:t> to Mothers</a:t>
            </a:r>
          </a:p>
        </p:txBody>
      </p:sp>
      <p:sp>
        <p:nvSpPr>
          <p:cNvPr id="5" name="Slide Number Placeholder 4">
            <a:extLst>
              <a:ext uri="{FF2B5EF4-FFF2-40B4-BE49-F238E27FC236}">
                <a16:creationId xmlns:a16="http://schemas.microsoft.com/office/drawing/2014/main" id="{5A4CD55B-9D77-858F-9C6C-DB8C64F1125A}"/>
              </a:ext>
            </a:extLst>
          </p:cNvPr>
          <p:cNvSpPr>
            <a:spLocks noGrp="1"/>
          </p:cNvSpPr>
          <p:nvPr>
            <p:ph type="sldNum" sz="quarter" idx="12"/>
          </p:nvPr>
        </p:nvSpPr>
        <p:spPr/>
        <p:txBody>
          <a:bodyPr vert="horz" lIns="91440" tIns="45720" rIns="91440" bIns="45720" rtlCol="0" anchor="b">
            <a:normAutofit/>
          </a:bodyPr>
          <a:lstStyle/>
          <a:p>
            <a:pPr>
              <a:spcAft>
                <a:spcPts val="600"/>
              </a:spcAft>
            </a:pPr>
            <a:fld id="{4C8B8A27-DF03-4546-BA93-21C967D57E5C}" type="slidenum">
              <a:rPr lang="en-US" b="0" i="0" kern="1200">
                <a:solidFill>
                  <a:srgbClr val="FFFFFF"/>
                </a:solidFill>
                <a:latin typeface="+mn-lt"/>
                <a:ea typeface="+mn-ea"/>
                <a:cs typeface="+mn-cs"/>
              </a:rPr>
              <a:pPr>
                <a:spcAft>
                  <a:spcPts val="600"/>
                </a:spcAft>
              </a:pPr>
              <a:t>3</a:t>
            </a:fld>
            <a:endParaRPr lang="en-US" b="0" i="0" kern="1200">
              <a:solidFill>
                <a:srgbClr val="FFFFFF"/>
              </a:solidFill>
              <a:latin typeface="+mn-lt"/>
              <a:ea typeface="+mn-ea"/>
              <a:cs typeface="+mn-cs"/>
            </a:endParaRPr>
          </a:p>
        </p:txBody>
      </p:sp>
    </p:spTree>
    <p:extLst>
      <p:ext uri="{BB962C8B-B14F-4D97-AF65-F5344CB8AC3E}">
        <p14:creationId xmlns:p14="http://schemas.microsoft.com/office/powerpoint/2010/main" val="398702970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649045-C86C-B078-BC34-84557EECC169}"/>
              </a:ext>
            </a:extLst>
          </p:cNvPr>
          <p:cNvSpPr>
            <a:spLocks noGrp="1"/>
          </p:cNvSpPr>
          <p:nvPr>
            <p:ph type="title"/>
          </p:nvPr>
        </p:nvSpPr>
        <p:spPr>
          <a:xfrm>
            <a:off x="646111" y="463826"/>
            <a:ext cx="9404723" cy="5950226"/>
          </a:xfrm>
        </p:spPr>
        <p:txBody>
          <a:bodyPr/>
          <a:lstStyle/>
          <a:p>
            <a:pPr marL="685800" marR="0"/>
            <a:r>
              <a:rPr lang="en-US" sz="3000"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p</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Look</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carefully then how you walk, not as unwise but as wise,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16</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p</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making</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the best use of the time, because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q</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days are evil.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17</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Therefore do not be foolish, but understand what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r</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will of the Lord is.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18</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And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s</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do</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not get drunk with wine, for that is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t</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debauchery</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but </a:t>
            </a:r>
            <a:r>
              <a:rPr lang="en-US" sz="3000" b="1" i="1" kern="100" baseline="30000" dirty="0">
                <a:effectLst/>
                <a:latin typeface="Georgia" panose="02040502050405020303" pitchFamily="18" charset="0"/>
                <a:ea typeface="Aptos" panose="020B0004020202020204" pitchFamily="34" charset="0"/>
                <a:cs typeface="Times New Roman" panose="02020603050405020304" pitchFamily="18" charset="0"/>
              </a:rPr>
              <a:t>u</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be filled with the Spirit,</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19</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addressing one another in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v</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psalms</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and hymns and spiritual songs, singing and making melody to the Lord with your heart,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20</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w</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giving</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thanks always and for everything to God the Father </a:t>
            </a:r>
            <a:r>
              <a:rPr lang="en-US" sz="3000" i="1" kern="100" baseline="30000" dirty="0" err="1">
                <a:effectLst/>
                <a:latin typeface="Georgia" panose="02040502050405020303" pitchFamily="18" charset="0"/>
                <a:ea typeface="Aptos" panose="020B0004020202020204" pitchFamily="34" charset="0"/>
                <a:cs typeface="Times New Roman" panose="02020603050405020304" pitchFamily="18" charset="0"/>
              </a:rPr>
              <a:t>x</a:t>
            </a:r>
            <a:r>
              <a:rPr lang="en-US" sz="3000" i="1" kern="100" dirty="0" err="1">
                <a:effectLst/>
                <a:latin typeface="Georgia" panose="02040502050405020303" pitchFamily="18" charset="0"/>
                <a:ea typeface="Aptos" panose="020B0004020202020204" pitchFamily="34" charset="0"/>
                <a:cs typeface="Times New Roman" panose="02020603050405020304" pitchFamily="18" charset="0"/>
              </a:rPr>
              <a:t>in</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the name of our Lord Jesus Christ, </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21</a:t>
            </a:r>
            <a:r>
              <a:rPr lang="en-US" sz="30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000" b="1" i="1" kern="100" baseline="30000" dirty="0" err="1">
                <a:effectLst/>
                <a:latin typeface="Georgia" panose="02040502050405020303" pitchFamily="18" charset="0"/>
                <a:ea typeface="Aptos" panose="020B0004020202020204" pitchFamily="34" charset="0"/>
                <a:cs typeface="Times New Roman" panose="02020603050405020304" pitchFamily="18" charset="0"/>
              </a:rPr>
              <a:t>y</a:t>
            </a:r>
            <a:r>
              <a:rPr lang="en-US" sz="3000" b="1" i="1" kern="100" dirty="0" err="1">
                <a:effectLst/>
                <a:latin typeface="Georgia" panose="02040502050405020303" pitchFamily="18" charset="0"/>
                <a:ea typeface="Aptos" panose="020B0004020202020204" pitchFamily="34" charset="0"/>
                <a:cs typeface="Times New Roman" panose="02020603050405020304" pitchFamily="18" charset="0"/>
              </a:rPr>
              <a:t>submitting</a:t>
            </a:r>
            <a:r>
              <a:rPr lang="en-US" sz="3000" b="1" i="1" kern="100" dirty="0">
                <a:effectLst/>
                <a:latin typeface="Georgia" panose="02040502050405020303" pitchFamily="18" charset="0"/>
                <a:ea typeface="Aptos" panose="020B0004020202020204" pitchFamily="34" charset="0"/>
                <a:cs typeface="Times New Roman" panose="02020603050405020304" pitchFamily="18" charset="0"/>
              </a:rPr>
              <a:t> to one another out of reverence for Christ</a:t>
            </a:r>
            <a:r>
              <a:rPr lang="en-US" sz="3000" kern="100" dirty="0">
                <a:effectLst/>
                <a:latin typeface="Georgia" panose="02040502050405020303" pitchFamily="18" charset="0"/>
                <a:ea typeface="Aptos" panose="020B0004020202020204" pitchFamily="34" charset="0"/>
                <a:cs typeface="Times New Roman" panose="02020603050405020304" pitchFamily="18" charset="0"/>
              </a:rPr>
              <a:t> (Ephesians 5:15-21).</a:t>
            </a:r>
          </a:p>
        </p:txBody>
      </p:sp>
      <p:sp>
        <p:nvSpPr>
          <p:cNvPr id="6" name="Slide Number Placeholder 5">
            <a:extLst>
              <a:ext uri="{FF2B5EF4-FFF2-40B4-BE49-F238E27FC236}">
                <a16:creationId xmlns:a16="http://schemas.microsoft.com/office/drawing/2014/main" id="{8D51C263-283F-3C96-56EC-3D6AA51A0F98}"/>
              </a:ext>
            </a:extLst>
          </p:cNvPr>
          <p:cNvSpPr>
            <a:spLocks noGrp="1"/>
          </p:cNvSpPr>
          <p:nvPr>
            <p:ph type="sldNum" sz="quarter" idx="12"/>
          </p:nvPr>
        </p:nvSpPr>
        <p:spPr/>
        <p:txBody>
          <a:bodyPr/>
          <a:lstStyle/>
          <a:p>
            <a:fld id="{4C8B8A27-DF03-4546-BA93-21C967D57E5C}" type="slidenum">
              <a:rPr lang="en-US" smtClean="0"/>
              <a:pPr/>
              <a:t>4</a:t>
            </a:fld>
            <a:endParaRPr lang="en-US" dirty="0"/>
          </a:p>
        </p:txBody>
      </p:sp>
    </p:spTree>
    <p:extLst>
      <p:ext uri="{BB962C8B-B14F-4D97-AF65-F5344CB8AC3E}">
        <p14:creationId xmlns:p14="http://schemas.microsoft.com/office/powerpoint/2010/main" val="375872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22A0-BE14-93FE-85BD-2051012F32E1}"/>
              </a:ext>
            </a:extLst>
          </p:cNvPr>
          <p:cNvSpPr>
            <a:spLocks noGrp="1"/>
          </p:cNvSpPr>
          <p:nvPr>
            <p:ph type="title"/>
          </p:nvPr>
        </p:nvSpPr>
        <p:spPr>
          <a:xfrm>
            <a:off x="1154954" y="981778"/>
            <a:ext cx="8825659" cy="1588168"/>
          </a:xfrm>
        </p:spPr>
        <p:txBody>
          <a:bodyPr/>
          <a:lstStyle/>
          <a:p>
            <a:r>
              <a:rPr lang="en-US" sz="3200" kern="100" dirty="0">
                <a:effectLst/>
                <a:latin typeface="Modern Love" panose="04090805081005020601" pitchFamily="82" charset="0"/>
                <a:ea typeface="Aptos" panose="020B0004020202020204" pitchFamily="34" charset="0"/>
                <a:cs typeface="Times New Roman" panose="02020603050405020304" pitchFamily="18" charset="0"/>
              </a:rPr>
              <a:t>Paul’s description of being Spirit-filled is twofold. </a:t>
            </a:r>
            <a:br>
              <a:rPr lang="en-US" sz="1800" kern="100" dirty="0">
                <a:effectLst/>
                <a:latin typeface="Georgia" panose="02040502050405020303" pitchFamily="18" charset="0"/>
                <a:ea typeface="Aptos" panose="020B000402020202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6F24FCC9-046B-69E7-1940-952F62FEBD8C}"/>
              </a:ext>
            </a:extLst>
          </p:cNvPr>
          <p:cNvSpPr>
            <a:spLocks noGrp="1"/>
          </p:cNvSpPr>
          <p:nvPr>
            <p:ph type="body" sz="half" idx="2"/>
          </p:nvPr>
        </p:nvSpPr>
        <p:spPr>
          <a:xfrm>
            <a:off x="1154954" y="2213811"/>
            <a:ext cx="8825659" cy="4167738"/>
          </a:xfrm>
        </p:spPr>
        <p:txBody>
          <a:bodyPr>
            <a:normAutofit/>
          </a:bodyPr>
          <a:lstStyle/>
          <a:p>
            <a:pPr marL="514350" indent="-514350">
              <a:buAutoNum type="arabicPeriod"/>
            </a:pPr>
            <a:r>
              <a:rPr lang="en-US" sz="3200" dirty="0">
                <a:effectLst/>
                <a:latin typeface="Berlin Sans FB Demi" panose="020E0802020502020306" pitchFamily="34" charset="0"/>
                <a:ea typeface="Aptos" panose="020B0004020202020204" pitchFamily="34" charset="0"/>
                <a:cs typeface="Times New Roman" panose="02020603050405020304" pitchFamily="18" charset="0"/>
              </a:rPr>
              <a:t>The first expression of being Spirit-filled is worship and a life filled with thanksgiving</a:t>
            </a:r>
          </a:p>
          <a:p>
            <a:pPr marL="514350" indent="-514350">
              <a:buFont typeface="Wingdings 3" charset="2"/>
              <a:buAutoNum type="arabicPeriod"/>
            </a:pPr>
            <a:r>
              <a:rPr lang="en-US" sz="3200" kern="100" dirty="0">
                <a:effectLst/>
                <a:latin typeface="Berlin Sans FB Demi" panose="020E0802020502020306" pitchFamily="34" charset="0"/>
                <a:ea typeface="Aptos" panose="020B0004020202020204" pitchFamily="34" charset="0"/>
                <a:cs typeface="Times New Roman" panose="02020603050405020304" pitchFamily="18" charset="0"/>
              </a:rPr>
              <a:t>The second expression is learning to live submissively – </a:t>
            </a:r>
            <a:r>
              <a:rPr lang="en-US" sz="3200" b="1" i="1" kern="100" baseline="30000" dirty="0" err="1">
                <a:effectLst/>
                <a:latin typeface="Berlin Sans FB Demi" panose="020E0802020502020306" pitchFamily="34" charset="0"/>
                <a:ea typeface="Aptos" panose="020B0004020202020204" pitchFamily="34" charset="0"/>
                <a:cs typeface="Times New Roman" panose="02020603050405020304" pitchFamily="18" charset="0"/>
              </a:rPr>
              <a:t>y</a:t>
            </a:r>
            <a:r>
              <a:rPr lang="en-US" sz="3200" b="1" i="1" kern="100" dirty="0" err="1">
                <a:effectLst/>
                <a:latin typeface="Berlin Sans FB Demi" panose="020E0802020502020306" pitchFamily="34" charset="0"/>
                <a:ea typeface="Aptos" panose="020B0004020202020204" pitchFamily="34" charset="0"/>
                <a:cs typeface="Times New Roman" panose="02020603050405020304" pitchFamily="18" charset="0"/>
              </a:rPr>
              <a:t>submitting</a:t>
            </a:r>
            <a:r>
              <a:rPr lang="en-US" sz="3200" b="1" i="1" kern="100" dirty="0">
                <a:effectLst/>
                <a:latin typeface="Berlin Sans FB Demi" panose="020E0802020502020306" pitchFamily="34" charset="0"/>
                <a:ea typeface="Aptos" panose="020B0004020202020204" pitchFamily="34" charset="0"/>
                <a:cs typeface="Times New Roman" panose="02020603050405020304" pitchFamily="18" charset="0"/>
              </a:rPr>
              <a:t> to one another out of reverence for Christ.</a:t>
            </a:r>
            <a:endParaRPr lang="en-US" sz="3200" kern="100" dirty="0">
              <a:effectLst/>
              <a:latin typeface="Berlin Sans FB Demi" panose="020E0802020502020306" pitchFamily="34" charset="0"/>
              <a:ea typeface="Aptos" panose="020B0004020202020204" pitchFamily="34" charset="0"/>
              <a:cs typeface="Times New Roman" panose="02020603050405020304" pitchFamily="18" charset="0"/>
            </a:endParaRPr>
          </a:p>
          <a:p>
            <a:r>
              <a:rPr lang="en-US" sz="3200" dirty="0">
                <a:effectLst/>
                <a:latin typeface="Modern Love" panose="04090805081005020601" pitchFamily="82" charset="0"/>
                <a:ea typeface="Aptos" panose="020B0004020202020204" pitchFamily="34" charset="0"/>
                <a:cs typeface="Times New Roman" panose="02020603050405020304" pitchFamily="18" charset="0"/>
              </a:rPr>
              <a:t> </a:t>
            </a:r>
            <a:endParaRPr lang="en-US" sz="3200" dirty="0">
              <a:latin typeface="Modern Love" panose="04090805081005020601" pitchFamily="82" charset="0"/>
            </a:endParaRPr>
          </a:p>
        </p:txBody>
      </p:sp>
      <p:sp>
        <p:nvSpPr>
          <p:cNvPr id="4" name="Slide Number Placeholder 3">
            <a:extLst>
              <a:ext uri="{FF2B5EF4-FFF2-40B4-BE49-F238E27FC236}">
                <a16:creationId xmlns:a16="http://schemas.microsoft.com/office/drawing/2014/main" id="{96757E8B-5EE1-A4C4-76B7-DBEF6A0F8801}"/>
              </a:ext>
            </a:extLst>
          </p:cNvPr>
          <p:cNvSpPr>
            <a:spLocks noGrp="1"/>
          </p:cNvSpPr>
          <p:nvPr>
            <p:ph type="sldNum" sz="quarter" idx="12"/>
          </p:nvPr>
        </p:nvSpPr>
        <p:spPr/>
        <p:txBody>
          <a:bodyPr/>
          <a:lstStyle/>
          <a:p>
            <a:fld id="{4C8B8A27-DF03-4546-BA93-21C967D57E5C}" type="slidenum">
              <a:rPr lang="en-US" smtClean="0"/>
              <a:pPr/>
              <a:t>5</a:t>
            </a:fld>
            <a:endParaRPr lang="en-US" dirty="0"/>
          </a:p>
        </p:txBody>
      </p:sp>
    </p:spTree>
    <p:extLst>
      <p:ext uri="{BB962C8B-B14F-4D97-AF65-F5344CB8AC3E}">
        <p14:creationId xmlns:p14="http://schemas.microsoft.com/office/powerpoint/2010/main" val="66261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ctrTitle"/>
          </p:nvPr>
        </p:nvSpPr>
        <p:spPr>
          <a:xfrm>
            <a:off x="177800" y="295730"/>
            <a:ext cx="9802813" cy="1784890"/>
          </a:xfrm>
          <a:noFill/>
        </p:spPr>
        <p:txBody>
          <a:bodyPr>
            <a:noAutofit/>
          </a:bodyPr>
          <a:lstStyle/>
          <a:p>
            <a:r>
              <a:rPr lang="en-US" sz="6000" dirty="0">
                <a:latin typeface="Aldhabi" panose="020F0502020204030204" pitchFamily="2" charset="-78"/>
                <a:cs typeface="Aldhabi" panose="020F0502020204030204" pitchFamily="2" charset="-78"/>
              </a:rPr>
              <a:t>In 6:1-3 Paul applies Spirit-filled Submission to the Parent-Child relationship</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type="subTitle" idx="1"/>
          </p:nvPr>
        </p:nvSpPr>
        <p:spPr>
          <a:xfrm>
            <a:off x="638489" y="3200399"/>
            <a:ext cx="10859244" cy="1938867"/>
          </a:xfrm>
          <a:noFill/>
        </p:spPr>
        <p:txBody>
          <a:bodyPr vert="horz" lIns="91440" tIns="45720" rIns="91440" bIns="45720" rtlCol="0" anchor="t">
            <a:normAutofit/>
          </a:bodyPr>
          <a:lstStyle/>
          <a:p>
            <a:pPr algn="ctr"/>
            <a:r>
              <a:rPr lang="en-US" sz="5400" dirty="0">
                <a:solidFill>
                  <a:schemeClr val="tx1"/>
                </a:solidFill>
                <a:latin typeface="Forte" panose="03060902040502070203" pitchFamily="66" charset="0"/>
              </a:rPr>
              <a:t>I Commands Obedience</a:t>
            </a:r>
          </a:p>
          <a:p>
            <a:pPr algn="ctr"/>
            <a:r>
              <a:rPr lang="en-US" sz="5400" dirty="0">
                <a:solidFill>
                  <a:schemeClr val="tx1"/>
                </a:solidFill>
                <a:latin typeface="Forte" panose="03060902040502070203" pitchFamily="66" charset="0"/>
              </a:rPr>
              <a:t>II Underlines a Promise</a:t>
            </a:r>
          </a:p>
        </p:txBody>
      </p:sp>
      <p:sp>
        <p:nvSpPr>
          <p:cNvPr id="4" name="Slide Number Placeholder 3">
            <a:extLst>
              <a:ext uri="{FF2B5EF4-FFF2-40B4-BE49-F238E27FC236}">
                <a16:creationId xmlns:a16="http://schemas.microsoft.com/office/drawing/2014/main" id="{F9E5E700-5D59-127D-B722-B6E4017687CD}"/>
              </a:ext>
            </a:extLst>
          </p:cNvPr>
          <p:cNvSpPr>
            <a:spLocks noGrp="1"/>
          </p:cNvSpPr>
          <p:nvPr>
            <p:ph type="sldNum" sz="quarter" idx="12"/>
          </p:nvPr>
        </p:nvSpPr>
        <p:spPr/>
        <p:txBody>
          <a:bodyPr/>
          <a:lstStyle/>
          <a:p>
            <a:fld id="{CBD12358-51D2-46B3-9BDE-DF29528B9454}" type="slidenum">
              <a:rPr lang="en-US" smtClean="0"/>
              <a:t>6</a:t>
            </a:fld>
            <a:endParaRPr lang="en-US" dirty="0"/>
          </a:p>
        </p:txBody>
      </p:sp>
    </p:spTree>
    <p:extLst>
      <p:ext uri="{BB962C8B-B14F-4D97-AF65-F5344CB8AC3E}">
        <p14:creationId xmlns:p14="http://schemas.microsoft.com/office/powerpoint/2010/main" val="425997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6D4F-4D72-97ED-019C-D00F8224EEF1}"/>
              </a:ext>
            </a:extLst>
          </p:cNvPr>
          <p:cNvSpPr>
            <a:spLocks noGrp="1"/>
          </p:cNvSpPr>
          <p:nvPr>
            <p:ph type="ctrTitle"/>
          </p:nvPr>
        </p:nvSpPr>
        <p:spPr>
          <a:xfrm>
            <a:off x="1154955" y="1879600"/>
            <a:ext cx="8825658" cy="728133"/>
          </a:xfrm>
        </p:spPr>
        <p:txBody>
          <a:bodyPr/>
          <a:lstStyle/>
          <a:p>
            <a:r>
              <a:rPr lang="en-US" sz="5400" dirty="0">
                <a:latin typeface="Aldhabi" panose="01000000000000000000" pitchFamily="2" charset="-78"/>
                <a:cs typeface="Aldhabi" panose="01000000000000000000" pitchFamily="2" charset="-78"/>
              </a:rPr>
              <a:t>Paul 4 reasons for his command to obey.</a:t>
            </a:r>
          </a:p>
        </p:txBody>
      </p:sp>
      <p:sp>
        <p:nvSpPr>
          <p:cNvPr id="3" name="Content Placeholder 2">
            <a:extLst>
              <a:ext uri="{FF2B5EF4-FFF2-40B4-BE49-F238E27FC236}">
                <a16:creationId xmlns:a16="http://schemas.microsoft.com/office/drawing/2014/main" id="{85332A7B-5D4C-20BD-5193-1DD7DD015265}"/>
              </a:ext>
            </a:extLst>
          </p:cNvPr>
          <p:cNvSpPr>
            <a:spLocks noGrp="1"/>
          </p:cNvSpPr>
          <p:nvPr>
            <p:ph type="subTitle" idx="1"/>
          </p:nvPr>
        </p:nvSpPr>
        <p:spPr>
          <a:xfrm>
            <a:off x="1154955" y="2734733"/>
            <a:ext cx="7252445" cy="3064934"/>
          </a:xfrm>
        </p:spPr>
        <p:txBody>
          <a:bodyPr>
            <a:normAutofit/>
          </a:bodyPr>
          <a:lstStyle/>
          <a:p>
            <a:pPr marL="971550" lvl="1" indent="-514350" algn="l">
              <a:buAutoNum type="arabicPeriod"/>
            </a:pPr>
            <a:r>
              <a:rPr lang="en-US" sz="8000" dirty="0">
                <a:latin typeface="Aldhabi" panose="01000000000000000000" pitchFamily="2" charset="-78"/>
                <a:cs typeface="Aldhabi" panose="01000000000000000000" pitchFamily="2" charset="-78"/>
              </a:rPr>
              <a:t>In the Lord</a:t>
            </a:r>
          </a:p>
          <a:p>
            <a:pPr marL="971550" lvl="1" indent="-514350" algn="l">
              <a:buAutoNum type="arabicPeriod"/>
            </a:pPr>
            <a:endParaRPr lang="en-US" sz="3200" dirty="0">
              <a:latin typeface="Aldhabi" panose="01000000000000000000" pitchFamily="2" charset="-78"/>
              <a:cs typeface="Aldhabi" panose="01000000000000000000" pitchFamily="2" charset="-78"/>
            </a:endParaRPr>
          </a:p>
          <a:p>
            <a:pPr marL="971550" lvl="1" indent="-514350" algn="l">
              <a:buAutoNum type="arabicPeriod"/>
            </a:pPr>
            <a:endParaRPr lang="en-US" sz="3200" dirty="0">
              <a:latin typeface="Aldhabi" panose="01000000000000000000" pitchFamily="2" charset="-78"/>
              <a:cs typeface="Aldhabi" panose="01000000000000000000" pitchFamily="2" charset="-78"/>
            </a:endParaRPr>
          </a:p>
        </p:txBody>
      </p:sp>
      <p:sp>
        <p:nvSpPr>
          <p:cNvPr id="6" name="Slide Number Placeholder 5">
            <a:extLst>
              <a:ext uri="{FF2B5EF4-FFF2-40B4-BE49-F238E27FC236}">
                <a16:creationId xmlns:a16="http://schemas.microsoft.com/office/drawing/2014/main" id="{A20EAB60-D80B-E1C1-951E-5C0E798C0D7D}"/>
              </a:ext>
            </a:extLst>
          </p:cNvPr>
          <p:cNvSpPr>
            <a:spLocks noGrp="1"/>
          </p:cNvSpPr>
          <p:nvPr>
            <p:ph type="sldNum" sz="quarter" idx="12"/>
          </p:nvPr>
        </p:nvSpPr>
        <p:spPr/>
        <p:txBody>
          <a:bodyPr/>
          <a:lstStyle/>
          <a:p>
            <a:fld id="{4C8B8A27-DF03-4546-BA93-21C967D57E5C}" type="slidenum">
              <a:rPr lang="en-US" smtClean="0"/>
              <a:t>7</a:t>
            </a:fld>
            <a:endParaRPr lang="en-US" dirty="0"/>
          </a:p>
        </p:txBody>
      </p:sp>
    </p:spTree>
    <p:extLst>
      <p:ext uri="{BB962C8B-B14F-4D97-AF65-F5344CB8AC3E}">
        <p14:creationId xmlns:p14="http://schemas.microsoft.com/office/powerpoint/2010/main" val="420804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AAB88A-AAC4-9A6F-FF7E-45582AC0BBBE}"/>
              </a:ext>
            </a:extLst>
          </p:cNvPr>
          <p:cNvSpPr>
            <a:spLocks noGrp="1"/>
          </p:cNvSpPr>
          <p:nvPr>
            <p:ph type="ctrTitle"/>
          </p:nvPr>
        </p:nvSpPr>
        <p:spPr>
          <a:xfrm>
            <a:off x="355601" y="1430866"/>
            <a:ext cx="8782212" cy="5909733"/>
          </a:xfrm>
        </p:spPr>
        <p:txBody>
          <a:bodyPr>
            <a:normAutofit fontScale="90000"/>
          </a:bodyPr>
          <a:lstStyle/>
          <a:p>
            <a:pPr marL="0" marR="0"/>
            <a:r>
              <a:rPr lang="en-US" sz="3100" kern="100" dirty="0">
                <a:effectLst/>
                <a:latin typeface="Georgia" panose="02040502050405020303" pitchFamily="18" charset="0"/>
                <a:ea typeface="Aptos" panose="020B0004020202020204" pitchFamily="34" charset="0"/>
                <a:cs typeface="Times New Roman" panose="02020603050405020304" pitchFamily="18" charset="0"/>
              </a:rPr>
              <a:t>This is exemplified for us in Philippians 2:5-8. </a:t>
            </a:r>
            <a:br>
              <a:rPr lang="en-US" sz="3600" kern="100" dirty="0">
                <a:effectLst/>
                <a:latin typeface="Georgia" panose="02040502050405020303" pitchFamily="18" charset="0"/>
                <a:ea typeface="Aptos" panose="020B0004020202020204" pitchFamily="34" charset="0"/>
                <a:cs typeface="Times New Roman" panose="02020603050405020304" pitchFamily="18" charset="0"/>
              </a:rPr>
            </a:br>
            <a:r>
              <a:rPr lang="en-US" sz="3600" kern="100" dirty="0">
                <a:effectLst/>
                <a:latin typeface="Georgia" panose="02040502050405020303" pitchFamily="18" charset="0"/>
                <a:ea typeface="Aptos" panose="020B0004020202020204" pitchFamily="34" charset="0"/>
                <a:cs typeface="Times New Roman" panose="02020603050405020304" pitchFamily="18" charset="0"/>
              </a:rPr>
              <a:t> </a:t>
            </a:r>
            <a:br>
              <a:rPr lang="en-US" sz="3600" kern="100" dirty="0">
                <a:effectLst/>
                <a:latin typeface="Georgia" panose="02040502050405020303" pitchFamily="18" charset="0"/>
                <a:ea typeface="Aptos" panose="020B0004020202020204" pitchFamily="34" charset="0"/>
                <a:cs typeface="Times New Roman" panose="02020603050405020304" pitchFamily="18" charset="0"/>
              </a:rPr>
            </a:b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Have this mind among yourselves, which is yours in Christ Jesus,</a:t>
            </a:r>
            <a:r>
              <a:rPr lang="en-US" sz="3600" i="1" kern="100" baseline="30000" dirty="0">
                <a:effectLst/>
                <a:latin typeface="Georgia" panose="02040502050405020303" pitchFamily="18" charset="0"/>
                <a:ea typeface="Aptos" panose="020B0004020202020204" pitchFamily="34" charset="0"/>
                <a:cs typeface="Times New Roman" panose="02020603050405020304" pitchFamily="18" charset="0"/>
              </a:rPr>
              <a:t>1</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600" b="1" i="1" kern="100" dirty="0">
                <a:effectLst/>
                <a:latin typeface="Georgia" panose="02040502050405020303" pitchFamily="18" charset="0"/>
                <a:ea typeface="Aptos" panose="020B0004020202020204" pitchFamily="34" charset="0"/>
                <a:cs typeface="Times New Roman" panose="02020603050405020304" pitchFamily="18" charset="0"/>
              </a:rPr>
              <a:t>6</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p</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who</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though he was in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q</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the</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form of God, did not count equality with God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r</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a</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thing to be grasped,</a:t>
            </a:r>
            <a:r>
              <a:rPr lang="en-US" sz="3600" i="1" kern="100" baseline="30000" dirty="0">
                <a:effectLst/>
                <a:latin typeface="Georgia" panose="02040502050405020303" pitchFamily="18" charset="0"/>
                <a:ea typeface="Aptos" panose="020B0004020202020204" pitchFamily="34" charset="0"/>
                <a:cs typeface="Times New Roman" panose="02020603050405020304" pitchFamily="18" charset="0"/>
              </a:rPr>
              <a:t>2</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600" b="1" i="1" kern="100" dirty="0">
                <a:effectLst/>
                <a:latin typeface="Georgia" panose="02040502050405020303" pitchFamily="18" charset="0"/>
                <a:ea typeface="Aptos" panose="020B0004020202020204" pitchFamily="34" charset="0"/>
                <a:cs typeface="Times New Roman" panose="02020603050405020304" pitchFamily="18" charset="0"/>
              </a:rPr>
              <a:t>7</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but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s</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emptied</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himself, by taking the form of a </a:t>
            </a:r>
            <a:r>
              <a:rPr lang="en-US" sz="3600" i="1" kern="100" baseline="30000" dirty="0">
                <a:effectLst/>
                <a:latin typeface="Georgia" panose="02040502050405020303" pitchFamily="18" charset="0"/>
                <a:ea typeface="Aptos" panose="020B0004020202020204" pitchFamily="34" charset="0"/>
                <a:cs typeface="Times New Roman" panose="02020603050405020304" pitchFamily="18" charset="0"/>
              </a:rPr>
              <a:t>t</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servant,</a:t>
            </a:r>
            <a:r>
              <a:rPr lang="en-US" sz="3600" i="1" kern="100" baseline="30000" dirty="0">
                <a:effectLst/>
                <a:latin typeface="Georgia" panose="02040502050405020303" pitchFamily="18" charset="0"/>
                <a:ea typeface="Aptos" panose="020B0004020202020204" pitchFamily="34" charset="0"/>
                <a:cs typeface="Times New Roman" panose="02020603050405020304" pitchFamily="18" charset="0"/>
              </a:rPr>
              <a:t>3</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u</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being</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born in the likeness of men. </a:t>
            </a:r>
            <a:r>
              <a:rPr lang="en-US" sz="3600" b="1" i="1" kern="100" dirty="0">
                <a:effectLst/>
                <a:latin typeface="Georgia" panose="02040502050405020303" pitchFamily="18" charset="0"/>
                <a:ea typeface="Aptos" panose="020B0004020202020204" pitchFamily="34" charset="0"/>
                <a:cs typeface="Times New Roman" panose="02020603050405020304" pitchFamily="18" charset="0"/>
              </a:rPr>
              <a:t>8</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And being found in human form, he humbled himself by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v</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becoming</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obedient to the point of death, </a:t>
            </a:r>
            <a:r>
              <a:rPr lang="en-US" sz="3600" i="1" kern="100" baseline="30000" dirty="0" err="1">
                <a:effectLst/>
                <a:latin typeface="Georgia" panose="02040502050405020303" pitchFamily="18" charset="0"/>
                <a:ea typeface="Aptos" panose="020B0004020202020204" pitchFamily="34" charset="0"/>
                <a:cs typeface="Times New Roman" panose="02020603050405020304" pitchFamily="18" charset="0"/>
              </a:rPr>
              <a:t>w</a:t>
            </a:r>
            <a:r>
              <a:rPr lang="en-US" sz="3600" i="1" kern="100" dirty="0" err="1">
                <a:effectLst/>
                <a:latin typeface="Georgia" panose="02040502050405020303" pitchFamily="18" charset="0"/>
                <a:ea typeface="Aptos" panose="020B0004020202020204" pitchFamily="34" charset="0"/>
                <a:cs typeface="Times New Roman" panose="02020603050405020304" pitchFamily="18" charset="0"/>
              </a:rPr>
              <a:t>even</a:t>
            </a:r>
            <a:r>
              <a:rPr lang="en-US" sz="3600" i="1" kern="100" dirty="0">
                <a:effectLst/>
                <a:latin typeface="Georgia" panose="02040502050405020303" pitchFamily="18" charset="0"/>
                <a:ea typeface="Aptos" panose="020B0004020202020204" pitchFamily="34" charset="0"/>
                <a:cs typeface="Times New Roman" panose="02020603050405020304" pitchFamily="18" charset="0"/>
              </a:rPr>
              <a:t> death on a cross</a:t>
            </a:r>
            <a:r>
              <a:rPr lang="en-US" sz="1800" i="1" kern="100" dirty="0">
                <a:effectLst/>
                <a:latin typeface="Georgia" panose="02040502050405020303" pitchFamily="18" charset="0"/>
                <a:ea typeface="Aptos" panose="020B0004020202020204" pitchFamily="34" charset="0"/>
                <a:cs typeface="Times New Roman" panose="02020603050405020304" pitchFamily="18" charset="0"/>
              </a:rPr>
              <a:t>.</a:t>
            </a:r>
            <a:br>
              <a:rPr lang="en-US" sz="1800" kern="100" dirty="0">
                <a:effectLst/>
                <a:latin typeface="Georgia" panose="02040502050405020303" pitchFamily="18" charset="0"/>
                <a:ea typeface="Aptos" panose="020B0004020202020204" pitchFamily="34" charset="0"/>
                <a:cs typeface="Times New Roman" panose="02020603050405020304" pitchFamily="18" charset="0"/>
              </a:rPr>
            </a:br>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br>
              <a:rPr lang="en-US" sz="1800" kern="100" dirty="0">
                <a:effectLst/>
                <a:latin typeface="Georgia" panose="02040502050405020303" pitchFamily="18" charset="0"/>
                <a:ea typeface="Aptos" panose="020B0004020202020204" pitchFamily="34" charset="0"/>
                <a:cs typeface="Times New Roman" panose="02020603050405020304" pitchFamily="18" charset="0"/>
              </a:rPr>
            </a:br>
            <a:br>
              <a:rPr lang="en-US" sz="1800" kern="100" dirty="0">
                <a:effectLst/>
                <a:latin typeface="Georgia" panose="02040502050405020303" pitchFamily="18" charset="0"/>
                <a:ea typeface="Aptos" panose="020B0004020202020204" pitchFamily="34" charset="0"/>
                <a:cs typeface="Times New Roman" panose="02020603050405020304" pitchFamily="18" charset="0"/>
              </a:rPr>
            </a:br>
            <a:endParaRPr lang="en-US" dirty="0"/>
          </a:p>
        </p:txBody>
      </p:sp>
      <p:sp>
        <p:nvSpPr>
          <p:cNvPr id="6" name="Text Placeholder 5">
            <a:extLst>
              <a:ext uri="{FF2B5EF4-FFF2-40B4-BE49-F238E27FC236}">
                <a16:creationId xmlns:a16="http://schemas.microsoft.com/office/drawing/2014/main" id="{85405688-ED40-08A8-F56B-9659DA6E8260}"/>
              </a:ext>
            </a:extLst>
          </p:cNvPr>
          <p:cNvSpPr>
            <a:spLocks noGrp="1"/>
          </p:cNvSpPr>
          <p:nvPr>
            <p:ph type="subTitle" idx="1"/>
          </p:nvPr>
        </p:nvSpPr>
        <p:spPr>
          <a:xfrm>
            <a:off x="1154955" y="4777380"/>
            <a:ext cx="6458419" cy="861420"/>
          </a:xfrm>
        </p:spPr>
        <p:txBody>
          <a:bodyPr>
            <a:normAutofit/>
          </a:bodyPr>
          <a:lstStyle/>
          <a:p>
            <a:r>
              <a:rPr lang="en-US" kern="100">
                <a:solidFill>
                  <a:schemeClr val="tx1">
                    <a:lumMod val="85000"/>
                    <a:lumOff val="15000"/>
                  </a:schemeClr>
                </a:solidFill>
                <a:effectLst/>
                <a:latin typeface="Georgia" panose="02040502050405020303" pitchFamily="18" charset="0"/>
                <a:ea typeface="Aptos" panose="020B0004020202020204" pitchFamily="34" charset="0"/>
                <a:cs typeface="Times New Roman" panose="02020603050405020304" pitchFamily="18" charset="0"/>
              </a:rPr>
              <a:t> </a:t>
            </a:r>
            <a:endParaRPr lang="en-US">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9F390F28-1CDE-DEB0-1745-6FC4A6AFAA7D}"/>
              </a:ext>
            </a:extLst>
          </p:cNvPr>
          <p:cNvSpPr>
            <a:spLocks noGrp="1"/>
          </p:cNvSpPr>
          <p:nvPr>
            <p:ph type="sldNum" sz="quarter" idx="12"/>
          </p:nvPr>
        </p:nvSpPr>
        <p:spPr/>
        <p:txBody>
          <a:bodyPr>
            <a:normAutofit/>
          </a:bodyPr>
          <a:lstStyle/>
          <a:p>
            <a:pPr>
              <a:spcAft>
                <a:spcPts val="600"/>
              </a:spcAft>
            </a:pPr>
            <a:fld id="{CBD12358-51D2-46B3-9BDE-DF29528B9454}"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6046306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34F12-E8B9-5F78-B593-0BE5F97C7346}"/>
              </a:ext>
            </a:extLst>
          </p:cNvPr>
          <p:cNvSpPr>
            <a:spLocks noGrp="1"/>
          </p:cNvSpPr>
          <p:nvPr>
            <p:ph type="sldNum" sz="quarter" idx="12"/>
          </p:nvPr>
        </p:nvSpPr>
        <p:spPr/>
        <p:txBody>
          <a:bodyPr/>
          <a:lstStyle/>
          <a:p>
            <a:fld id="{4C8B8A27-DF03-4546-BA93-21C967D57E5C}" type="slidenum">
              <a:rPr lang="en-US" smtClean="0"/>
              <a:t>9</a:t>
            </a:fld>
            <a:endParaRPr lang="en-US" dirty="0"/>
          </a:p>
        </p:txBody>
      </p:sp>
      <p:sp>
        <p:nvSpPr>
          <p:cNvPr id="3" name="TextBox 2">
            <a:extLst>
              <a:ext uri="{FF2B5EF4-FFF2-40B4-BE49-F238E27FC236}">
                <a16:creationId xmlns:a16="http://schemas.microsoft.com/office/drawing/2014/main" id="{278CD06B-E436-C1FD-6510-97DA33BE341A}"/>
              </a:ext>
            </a:extLst>
          </p:cNvPr>
          <p:cNvSpPr txBox="1"/>
          <p:nvPr/>
        </p:nvSpPr>
        <p:spPr>
          <a:xfrm>
            <a:off x="821267" y="753534"/>
            <a:ext cx="10837334" cy="4062651"/>
          </a:xfrm>
          <a:prstGeom prst="rect">
            <a:avLst/>
          </a:prstGeom>
          <a:noFill/>
        </p:spPr>
        <p:txBody>
          <a:bodyPr wrap="square" rtlCol="0">
            <a:spAutoFit/>
          </a:bodyPr>
          <a:lstStyle/>
          <a:p>
            <a:br>
              <a:rPr lang="en-US" sz="1800" kern="100" dirty="0">
                <a:effectLst/>
                <a:latin typeface="Georgia" panose="02040502050405020303" pitchFamily="18" charset="0"/>
                <a:ea typeface="Aptos" panose="020B0004020202020204" pitchFamily="34" charset="0"/>
                <a:cs typeface="Times New Roman" panose="02020603050405020304" pitchFamily="18" charset="0"/>
              </a:rPr>
            </a:br>
            <a:r>
              <a:rPr lang="en-US" sz="4000" kern="100" dirty="0">
                <a:effectLst/>
                <a:latin typeface="Georgia" panose="02040502050405020303" pitchFamily="18" charset="0"/>
                <a:ea typeface="Aptos" panose="020B0004020202020204" pitchFamily="34" charset="0"/>
                <a:cs typeface="Times New Roman" panose="02020603050405020304" pitchFamily="18" charset="0"/>
              </a:rPr>
              <a:t>When we exhibit the mind of Christ,</a:t>
            </a:r>
            <a:br>
              <a:rPr lang="en-US" sz="4000" kern="100" dirty="0">
                <a:effectLst/>
                <a:latin typeface="Georgia" panose="02040502050405020303" pitchFamily="18" charset="0"/>
                <a:ea typeface="Aptos" panose="020B0004020202020204" pitchFamily="34" charset="0"/>
                <a:cs typeface="Times New Roman" panose="02020603050405020304" pitchFamily="18" charset="0"/>
              </a:rPr>
            </a:br>
            <a:r>
              <a:rPr lang="en-US" sz="4000" kern="100" dirty="0">
                <a:effectLst/>
                <a:latin typeface="Georgia" panose="02040502050405020303" pitchFamily="18" charset="0"/>
                <a:ea typeface="Aptos" panose="020B0004020202020204" pitchFamily="34" charset="0"/>
                <a:cs typeface="Times New Roman" panose="02020603050405020304" pitchFamily="18" charset="0"/>
              </a:rPr>
              <a:t>We don’t grasp for authority.</a:t>
            </a:r>
            <a:br>
              <a:rPr lang="en-US" sz="4000" kern="100" dirty="0">
                <a:effectLst/>
                <a:latin typeface="Georgia" panose="02040502050405020303" pitchFamily="18" charset="0"/>
                <a:ea typeface="Aptos" panose="020B0004020202020204" pitchFamily="34" charset="0"/>
                <a:cs typeface="Times New Roman" panose="02020603050405020304" pitchFamily="18" charset="0"/>
              </a:rPr>
            </a:br>
            <a:r>
              <a:rPr lang="en-US" sz="4000" kern="100" dirty="0">
                <a:effectLst/>
                <a:latin typeface="Georgia" panose="02040502050405020303" pitchFamily="18" charset="0"/>
                <a:ea typeface="Aptos" panose="020B0004020202020204" pitchFamily="34" charset="0"/>
                <a:cs typeface="Times New Roman" panose="02020603050405020304" pitchFamily="18" charset="0"/>
              </a:rPr>
              <a:t>We empty ourselves of pride and arrogance.</a:t>
            </a:r>
            <a:br>
              <a:rPr lang="en-US" sz="4000" kern="100" dirty="0">
                <a:effectLst/>
                <a:latin typeface="Georgia" panose="02040502050405020303" pitchFamily="18" charset="0"/>
                <a:ea typeface="Aptos" panose="020B0004020202020204" pitchFamily="34" charset="0"/>
                <a:cs typeface="Times New Roman" panose="02020603050405020304" pitchFamily="18" charset="0"/>
              </a:rPr>
            </a:br>
            <a:r>
              <a:rPr lang="en-US" sz="4000" kern="100" dirty="0">
                <a:effectLst/>
                <a:latin typeface="Georgia" panose="02040502050405020303" pitchFamily="18" charset="0"/>
                <a:ea typeface="Aptos" panose="020B0004020202020204" pitchFamily="34" charset="0"/>
                <a:cs typeface="Times New Roman" panose="02020603050405020304" pitchFamily="18" charset="0"/>
              </a:rPr>
              <a:t>We take on the form of a servant.</a:t>
            </a:r>
            <a:br>
              <a:rPr lang="en-US" sz="4000" kern="100" dirty="0">
                <a:effectLst/>
                <a:latin typeface="Georgia" panose="02040502050405020303" pitchFamily="18" charset="0"/>
                <a:ea typeface="Aptos" panose="020B0004020202020204" pitchFamily="34" charset="0"/>
                <a:cs typeface="Times New Roman" panose="02020603050405020304" pitchFamily="18" charset="0"/>
              </a:rPr>
            </a:br>
            <a:r>
              <a:rPr lang="en-US" sz="4000" kern="100" dirty="0">
                <a:effectLst/>
                <a:latin typeface="Georgia" panose="02040502050405020303" pitchFamily="18" charset="0"/>
                <a:ea typeface="Aptos" panose="020B0004020202020204" pitchFamily="34" charset="0"/>
                <a:cs typeface="Times New Roman" panose="02020603050405020304" pitchFamily="18" charset="0"/>
              </a:rPr>
              <a:t>We humble ourselves.</a:t>
            </a:r>
            <a:br>
              <a:rPr lang="en-US" sz="4000" kern="100" dirty="0">
                <a:effectLst/>
                <a:latin typeface="Georgia" panose="02040502050405020303" pitchFamily="18" charset="0"/>
                <a:ea typeface="Aptos" panose="020B0004020202020204" pitchFamily="34" charset="0"/>
                <a:cs typeface="Times New Roman" panose="02020603050405020304" pitchFamily="18" charset="0"/>
              </a:rPr>
            </a:br>
            <a:r>
              <a:rPr lang="en-US" sz="4000" kern="100" dirty="0">
                <a:effectLst/>
                <a:latin typeface="Georgia" panose="02040502050405020303" pitchFamily="18" charset="0"/>
                <a:ea typeface="Aptos" panose="020B0004020202020204" pitchFamily="34" charset="0"/>
                <a:cs typeface="Times New Roman" panose="02020603050405020304" pitchFamily="18" charset="0"/>
              </a:rPr>
              <a:t>We become obedient to the point of death.</a:t>
            </a:r>
            <a:endParaRPr lang="en-US" sz="4000" dirty="0"/>
          </a:p>
        </p:txBody>
      </p:sp>
    </p:spTree>
    <p:extLst>
      <p:ext uri="{BB962C8B-B14F-4D97-AF65-F5344CB8AC3E}">
        <p14:creationId xmlns:p14="http://schemas.microsoft.com/office/powerpoint/2010/main" val="1491664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2.xml><?xml version="1.0" encoding="utf-8"?>
<ds:datastoreItem xmlns:ds="http://schemas.openxmlformats.org/officeDocument/2006/customXml" ds:itemID="{020AD0CF-41C9-4CE6-A693-309F7D7F223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AED9DC7-5694-42C0-9E34-6DDAF9016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186</TotalTime>
  <Words>1520</Words>
  <Application>Microsoft Office PowerPoint</Application>
  <PresentationFormat>Widescreen</PresentationFormat>
  <Paragraphs>124</Paragraphs>
  <Slides>20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Aldhabi</vt:lpstr>
      <vt:lpstr>Arial</vt:lpstr>
      <vt:lpstr>Berlin Sans FB Demi</vt:lpstr>
      <vt:lpstr>Calibri</vt:lpstr>
      <vt:lpstr>Century Gothic</vt:lpstr>
      <vt:lpstr>Forte</vt:lpstr>
      <vt:lpstr>Forte Forward</vt:lpstr>
      <vt:lpstr>Georgia</vt:lpstr>
      <vt:lpstr>Modern Love</vt:lpstr>
      <vt:lpstr>Wingdings 3</vt:lpstr>
      <vt:lpstr>Ion</vt:lpstr>
      <vt:lpstr>Obedience and Promise Ephesians 6:1-3</vt:lpstr>
      <vt:lpstr>Some Biblical Mothers</vt:lpstr>
      <vt:lpstr>PowerPoint Presentation</vt:lpstr>
      <vt:lpstr> pLook carefully then how you walk, not as unwise but as wise, 16 pmaking the best use of the time, because qthe days are evil. 17 Therefore do not be foolish, but understand what rthe will of the Lord is. 18 And sdo not get drunk with wine, for that is tdebauchery, but ube filled with the Spirit, 19 addressing one another in vpsalms and hymns and spiritual songs, singing and making melody to the Lord with your heart, 20 wgiving thanks always and for everything to God the Father xin the name of our Lord Jesus Christ, 21 ysubmitting to one another out of reverence for Christ (Ephesians 5:15-21).</vt:lpstr>
      <vt:lpstr>Paul’s description of being Spirit-filled is twofold.  </vt:lpstr>
      <vt:lpstr>In 6:1-3 Paul applies Spirit-filled Submission to the Parent-Child relationship</vt:lpstr>
      <vt:lpstr>Paul 4 reasons for his command to obey.</vt:lpstr>
      <vt:lpstr>This is exemplified for us in Philippians 2:5-8.    Have this mind among yourselves, which is yours in Christ Jesus,1 6 pwho, though he was in qthe form of God, did not count equality with God ra thing to be grasped,2 7 but semptied himself, by taking the form of a tservant,3 ubeing born in the likeness of men. 8 And being found in human form, he humbled himself by vbecoming obedient to the point of death, weven death on a cross.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Stamps</dc:creator>
  <cp:lastModifiedBy>Ray Stamps</cp:lastModifiedBy>
  <cp:revision>1</cp:revision>
  <dcterms:created xsi:type="dcterms:W3CDTF">2025-05-11T05:54:02Z</dcterms:created>
  <dcterms:modified xsi:type="dcterms:W3CDTF">2025-05-11T09:00:11Z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