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FDF884-D015-48EE-A62E-E21815D29649}" v="1" dt="2025-01-26T08:45:03.0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44361-C20D-5C31-8788-CCC4D59732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CE67AB-4BD8-B0D3-FD41-AEBCA6EC7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48DC5-805E-5251-150B-A22B42FE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D54D7-8B05-1FE4-10E2-077082274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4C86A-2D2E-2238-F88B-ECDBA92EA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39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59FC7-70C0-973D-3C17-64D96A03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C12D7A-086F-7FD3-72C5-CC160172A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4C5E0-842D-DA71-50F1-C4BB893CD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CB595-2C6C-67A1-D8F7-EF53D24B6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28C53-03E3-4B78-30F5-EE56B85AA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367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7AB70C-5774-4B90-F78C-4ED8F9EA27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86F729-9ED7-F2F9-645B-7A80F8059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BAC2A-5C39-C68D-AB5F-F2739C7DB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FFD13-CBD6-D4E1-63A1-8E309834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9945B-B7F6-C17A-0929-9F4860ED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35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9735-4F47-7D8A-3598-F2A0D95FC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223C1-EDE4-F54B-7E3B-CE39FE411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C4DA9-6D4A-BE31-ECDA-0D14C4C46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79672-0542-8288-B322-2A564AF48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6C83B-FE34-1D3B-82C5-EF84F735C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0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1F034-E26A-93D0-889C-F902B6523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EBCFC-2829-B7F7-BB26-4F0B5EEBC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C909A-EB0C-F8A6-3C30-1F7559515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8C6DE-0D24-68B1-E4E4-7FDC8D5FD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1E63B-40AC-8D8D-E2A6-47562ABE4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8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DB1A5-CB6F-C463-6862-A262E83DE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B2DA5-44F3-C676-9714-858B3E0BE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2BB15B-0A34-F856-12C1-C38B73221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5F311F-0504-92B8-CC10-65E0E0797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159028-AA89-492A-E917-73EF9DFCE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1E1C5-E58B-03DB-D1F6-A1B071A2B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5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B036F-3ED4-9C36-4C4E-E3C4AD485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21022-DFAE-59DA-5DE9-4D44643AB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C59546-B64F-E32A-EC25-75D740F90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A6D4BD-F60C-77D6-65DD-DC022E3CCF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0F9B14-A10A-D3F8-8E56-A4C6144560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4E24BF-68F8-1232-DAC4-B6AE3B537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161523-0570-974B-C7DB-216F4E3ED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68DB01-82A0-04B8-105D-8E5D74619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4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B6EE6-0E1F-FB35-98D2-24AB02B05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A9E0C1-177E-AE22-AD73-35DAAF17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6EC1D-B1F4-58C9-6350-51F5DD636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556571-D66B-EA0B-E5B3-22BF78549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9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77A69E-3D7C-9660-64D5-163BCF4C3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AAADE0-C3F0-F5CC-54DB-F11133A06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8C64C1-4544-3264-38D0-D9AFBC47D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5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A362B-5DE7-24B6-3837-B5230B5CF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F50CE-F101-E7AC-8A20-F0F26FB07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9FA09-D645-FB25-5BAF-68DCACCFF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39B6A-D414-8F9C-3300-43CBF1C2E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9DD54-7B91-2D15-7153-3EC0B9C4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EE78C3-B3CA-27A8-73CD-2D03CD67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9C1F2-740F-0FA6-17B7-61614CEFF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AF534B-3FCF-3A46-C5C2-2DEB9B63A9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4F67EA-D0A0-B7F5-C793-A317A24D23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396AC-3BA7-9EF9-F5A8-B403E6234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777C21-16A7-BFE7-CAE6-BA14C6309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1538D-9F24-C9EB-EB01-24F63FB51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62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8D65A0-1B58-9BEF-08EE-73BDE06C4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B5297-DE92-0C7E-0621-C50CC5753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690E1-A20C-35FD-311C-9C2BEB136F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EF3AEF-CE07-4863-93EE-9A49B20F0DEE}" type="datetimeFigureOut">
              <a:rPr lang="en-US" smtClean="0"/>
              <a:t>1/25/2025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3D5AF-BF87-962E-2EFC-0B068B5834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47A79-34E0-BEE5-6824-89FFC8FAF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F7DF52-32A8-4A14-892A-BCF01A99C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3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F123B-FCC6-7F44-1607-89E8B401D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32357"/>
            <a:ext cx="9144000" cy="99581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Georgia" panose="02040502050405020303" pitchFamily="18" charset="0"/>
              </a:rPr>
              <a:t>The Dimensions of Christ’s Love</a:t>
            </a:r>
            <a:br>
              <a:rPr lang="en-US" sz="2800" b="1" dirty="0">
                <a:latin typeface="Georgia" panose="02040502050405020303" pitchFamily="18" charset="0"/>
              </a:rPr>
            </a:br>
            <a:r>
              <a:rPr lang="en-US" sz="2800" b="1" dirty="0">
                <a:latin typeface="Georgia" panose="02040502050405020303" pitchFamily="18" charset="0"/>
              </a:rPr>
              <a:t>Eph. 3:18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F21B5D-1319-D9BB-BCAD-526A1138D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04164"/>
            <a:ext cx="9144000" cy="432148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latin typeface="Georgia" panose="02040502050405020303" pitchFamily="18" charset="0"/>
              </a:rPr>
              <a:t>Introduction:</a:t>
            </a:r>
          </a:p>
          <a:p>
            <a:pPr marL="457200" indent="-457200" algn="l">
              <a:buAutoNum type="arabicPeriod"/>
            </a:pPr>
            <a:r>
              <a:rPr lang="en-US" sz="2800" b="1" dirty="0">
                <a:latin typeface="Georgia" panose="02040502050405020303" pitchFamily="18" charset="0"/>
              </a:rPr>
              <a:t>The movement of Paul’s prayer from assurance of Christ’s love to comprehension of the magnitude of His love (v. 17).</a:t>
            </a:r>
          </a:p>
          <a:p>
            <a:pPr marL="457200" indent="-457200" algn="l">
              <a:buAutoNum type="arabicPeriod"/>
            </a:pPr>
            <a:r>
              <a:rPr lang="en-US" sz="2800" b="1" dirty="0">
                <a:latin typeface="Georgia" panose="02040502050405020303" pitchFamily="18" charset="0"/>
              </a:rPr>
              <a:t>The first petition was for strengthening to experience the fulness of Christ (Eph. 4:13).</a:t>
            </a:r>
          </a:p>
          <a:p>
            <a:pPr marL="457200" indent="-457200" algn="l">
              <a:buAutoNum type="arabicPeriod"/>
            </a:pPr>
            <a:r>
              <a:rPr lang="en-US" sz="2800" b="1" dirty="0">
                <a:latin typeface="Georgia" panose="02040502050405020303" pitchFamily="18" charset="0"/>
              </a:rPr>
              <a:t>What does such strengthening look and feel like (1 Cor. 2:13)?</a:t>
            </a:r>
          </a:p>
        </p:txBody>
      </p:sp>
    </p:spTree>
    <p:extLst>
      <p:ext uri="{BB962C8B-B14F-4D97-AF65-F5344CB8AC3E}">
        <p14:creationId xmlns:p14="http://schemas.microsoft.com/office/powerpoint/2010/main" val="1180868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03184-FE8B-6513-F601-AFAF52726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76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B249E-E0C3-418E-309E-707647A99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4955"/>
            <a:ext cx="10515600" cy="4402008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latin typeface="Georgia" panose="02040502050405020303" pitchFamily="18" charset="0"/>
              </a:rPr>
              <a:t>4. The second petition was also for a strengthening but for comprehending the magnitude of Christ’s love  (Phil. 3:12-14).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5. Paul prays for our personal laying hold of the immeasurable dimensions of Christ’s love.</a:t>
            </a:r>
          </a:p>
        </p:txBody>
      </p:sp>
    </p:spTree>
    <p:extLst>
      <p:ext uri="{BB962C8B-B14F-4D97-AF65-F5344CB8AC3E}">
        <p14:creationId xmlns:p14="http://schemas.microsoft.com/office/powerpoint/2010/main" val="13932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2F62E-25F2-7CCB-8C24-BDC1970FE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8256A-BD90-8012-3CEA-9D7AD6C89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9348"/>
            <a:ext cx="10515600" cy="5287615"/>
          </a:xfrm>
        </p:spPr>
        <p:txBody>
          <a:bodyPr/>
          <a:lstStyle/>
          <a:p>
            <a:pPr marL="571500" indent="-571500">
              <a:buAutoNum type="romanUcPeriod"/>
            </a:pPr>
            <a:r>
              <a:rPr lang="en-US" b="1" dirty="0">
                <a:latin typeface="Georgia" panose="02040502050405020303" pitchFamily="18" charset="0"/>
              </a:rPr>
              <a:t>The Breadth of Christ’s Love – Its Embrace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A. Eph. 3:3-9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B. John 3:16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C. Titus 3:3-7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D. Col. 3:11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II. The Length of Christ’s Love – Its Extent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A. Jer. 31:3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B. Eph. 1:3-5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C. Eph. 3:21</a:t>
            </a:r>
          </a:p>
        </p:txBody>
      </p:sp>
    </p:spTree>
    <p:extLst>
      <p:ext uri="{BB962C8B-B14F-4D97-AF65-F5344CB8AC3E}">
        <p14:creationId xmlns:p14="http://schemas.microsoft.com/office/powerpoint/2010/main" val="263371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580A2-6249-BFCD-5014-C2349264E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95B90-0AA0-6D45-BEFD-CC2D7BA2B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9244"/>
            <a:ext cx="10515600" cy="5337719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III. The Height of Christ’s Love – Its Elevation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A. Col. 3:1-4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B. Eph. 2:5-7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C. 1 Cor. 2:9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D. Rom. 8:38-39</a:t>
            </a:r>
          </a:p>
          <a:p>
            <a:pPr marL="0" indent="0">
              <a:buNone/>
            </a:pPr>
            <a:endParaRPr lang="en-US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IV. The Depth of Christ’s Love – Its Sacrifice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A. Rom. 5:7-9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B. Mk. 10:45</a:t>
            </a:r>
          </a:p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	C. 1 Jn. 4:9-10</a:t>
            </a:r>
          </a:p>
        </p:txBody>
      </p:sp>
    </p:spTree>
    <p:extLst>
      <p:ext uri="{BB962C8B-B14F-4D97-AF65-F5344CB8AC3E}">
        <p14:creationId xmlns:p14="http://schemas.microsoft.com/office/powerpoint/2010/main" val="2094311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3F590-B0D0-9776-5C9B-B9C1E22F7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8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A5E3D-DAF2-59D1-AEC4-C34382745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1458"/>
            <a:ext cx="10515600" cy="5475505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Conclusion and Application:</a:t>
            </a:r>
          </a:p>
          <a:p>
            <a:pPr marL="514350" indent="-514350">
              <a:buAutoNum type="arabicPeriod"/>
            </a:pPr>
            <a:r>
              <a:rPr lang="en-US" b="1" dirty="0">
                <a:latin typeface="Georgia" panose="02040502050405020303" pitchFamily="18" charset="0"/>
              </a:rPr>
              <a:t>Pray for what Paul prayed</a:t>
            </a:r>
          </a:p>
          <a:p>
            <a:pPr marL="514350" indent="-514350">
              <a:buAutoNum type="arabicPeriod"/>
            </a:pPr>
            <a:endParaRPr lang="en-US" sz="2000" b="1" dirty="0">
              <a:latin typeface="Georgia" panose="02040502050405020303" pitchFamily="18" charset="0"/>
            </a:endParaRPr>
          </a:p>
          <a:p>
            <a:pPr marL="514350" indent="-514350">
              <a:buAutoNum type="arabicPeriod"/>
            </a:pPr>
            <a:r>
              <a:rPr lang="en-US" b="1" dirty="0">
                <a:latin typeface="Georgia" panose="02040502050405020303" pitchFamily="18" charset="0"/>
              </a:rPr>
              <a:t>Meditate on Christ’s Love for you</a:t>
            </a:r>
          </a:p>
          <a:p>
            <a:pPr marL="514350" indent="-514350">
              <a:buAutoNum type="arabicPeriod"/>
            </a:pPr>
            <a:endParaRPr lang="en-US" sz="2000" b="1" dirty="0">
              <a:latin typeface="Georgia" panose="02040502050405020303" pitchFamily="18" charset="0"/>
            </a:endParaRPr>
          </a:p>
          <a:p>
            <a:pPr marL="514350" indent="-514350">
              <a:buAutoNum type="arabicPeriod"/>
            </a:pPr>
            <a:r>
              <a:rPr lang="en-US" b="1" dirty="0">
                <a:latin typeface="Georgia" panose="02040502050405020303" pitchFamily="18" charset="0"/>
              </a:rPr>
              <a:t>The dimensions of Christ’s love</a:t>
            </a:r>
          </a:p>
          <a:p>
            <a:pPr marL="971550" lvl="1" indent="-514350">
              <a:buAutoNum type="arabicPeriod"/>
            </a:pPr>
            <a:r>
              <a:rPr lang="en-US" b="1" dirty="0">
                <a:latin typeface="Georgia" panose="02040502050405020303" pitchFamily="18" charset="0"/>
              </a:rPr>
              <a:t>Breadth – Embrace all of mankind</a:t>
            </a:r>
          </a:p>
          <a:p>
            <a:pPr marL="971550" lvl="1" indent="-514350">
              <a:buAutoNum type="arabicPeriod"/>
            </a:pPr>
            <a:r>
              <a:rPr lang="en-US" b="1" dirty="0">
                <a:latin typeface="Georgia" panose="02040502050405020303" pitchFamily="18" charset="0"/>
              </a:rPr>
              <a:t>Length – Extending from eternity past to eternity future</a:t>
            </a:r>
          </a:p>
          <a:p>
            <a:pPr marL="971550" lvl="1" indent="-514350">
              <a:buAutoNum type="arabicPeriod"/>
            </a:pPr>
            <a:r>
              <a:rPr lang="en-US" b="1" dirty="0">
                <a:latin typeface="Georgia" panose="02040502050405020303" pitchFamily="18" charset="0"/>
              </a:rPr>
              <a:t>Height – Reaches to heaven and the security of Christ’s love</a:t>
            </a:r>
          </a:p>
          <a:p>
            <a:pPr marL="971550" lvl="1" indent="-514350">
              <a:buAutoNum type="arabicPeriod"/>
            </a:pPr>
            <a:r>
              <a:rPr lang="en-US" b="1" dirty="0">
                <a:latin typeface="Georgia" panose="02040502050405020303" pitchFamily="18" charset="0"/>
              </a:rPr>
              <a:t>Depth – Sacrificed all that He was becoming poor so that we could become rich</a:t>
            </a:r>
          </a:p>
          <a:p>
            <a:pPr marL="457200" lvl="1" indent="0">
              <a:buNone/>
            </a:pPr>
            <a:r>
              <a:rPr lang="en-US" b="1" dirty="0">
                <a:latin typeface="Georgia" panose="02040502050405020303" pitchFamily="18" charset="0"/>
              </a:rPr>
              <a:t>2 Cor. 13:14</a:t>
            </a:r>
          </a:p>
        </p:txBody>
      </p:sp>
    </p:spTree>
    <p:extLst>
      <p:ext uri="{BB962C8B-B14F-4D97-AF65-F5344CB8AC3E}">
        <p14:creationId xmlns:p14="http://schemas.microsoft.com/office/powerpoint/2010/main" val="2269925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292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Georgia</vt:lpstr>
      <vt:lpstr>Office Theme</vt:lpstr>
      <vt:lpstr>The Dimensions of Christ’s Love Eph. 3:18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Ray Stamps</dc:creator>
  <cp:lastModifiedBy>Ray Stamps</cp:lastModifiedBy>
  <cp:revision>1</cp:revision>
  <cp:lastPrinted>2025-01-26T08:45:03Z</cp:lastPrinted>
  <dcterms:created xsi:type="dcterms:W3CDTF">2025-01-26T08:43:53Z</dcterms:created>
  <dcterms:modified xsi:type="dcterms:W3CDTF">2025-01-26T08:51:15Z</dcterms:modified>
</cp:coreProperties>
</file>