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1"/>
  </p:notesMasterIdLst>
  <p:sldIdLst>
    <p:sldId id="256" r:id="rId2"/>
    <p:sldId id="344" r:id="rId3"/>
    <p:sldId id="348" r:id="rId4"/>
    <p:sldId id="349" r:id="rId5"/>
    <p:sldId id="350" r:id="rId6"/>
    <p:sldId id="351" r:id="rId7"/>
    <p:sldId id="347" r:id="rId8"/>
    <p:sldId id="352" r:id="rId9"/>
    <p:sldId id="35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45" d="100"/>
          <a:sy n="45" d="100"/>
        </p:scale>
        <p:origin x="60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73831"/>
            <a:ext cx="10681470" cy="2298949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chemeClr val="tx1"/>
                </a:solidFill>
                <a:latin typeface="Garamond" panose="02020404030301010803" pitchFamily="18" charset="0"/>
              </a:rPr>
              <a:t>“The Exaltation of the King </a:t>
            </a:r>
            <a:br>
              <a:rPr lang="en-US" sz="54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5400" b="1" dirty="0">
                <a:solidFill>
                  <a:schemeClr val="tx1"/>
                </a:solidFill>
                <a:latin typeface="Garamond" panose="02020404030301010803" pitchFamily="18" charset="0"/>
              </a:rPr>
              <a:t>From the Cross to the Throne”</a:t>
            </a:r>
            <a:br>
              <a:rPr lang="en-US" sz="54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endParaRPr lang="en-US" sz="4500" b="1" cap="smal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772780"/>
            <a:ext cx="5745330" cy="2126546"/>
          </a:xfrm>
        </p:spPr>
        <p:txBody>
          <a:bodyPr>
            <a:normAutofit fontScale="92500"/>
          </a:bodyPr>
          <a:lstStyle/>
          <a:p>
            <a:pPr algn="ctr"/>
            <a:r>
              <a:rPr lang="en-US" sz="4000" b="1" cap="small" dirty="0">
                <a:solidFill>
                  <a:schemeClr val="tx1"/>
                </a:solidFill>
                <a:latin typeface="Garamond" panose="02020404030301010803" pitchFamily="18" charset="0"/>
              </a:rPr>
              <a:t>- Resurrection Sunday -</a:t>
            </a:r>
            <a:endParaRPr lang="en-US" sz="4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2:9-11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1248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B52FB-4BAC-529B-0123-BB3818BDA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345762-8E80-5AE7-4EE8-80803EDBC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1365856"/>
            <a:ext cx="9823066" cy="1249754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EEE912-B6C9-F592-1C56-7C9C321C9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3072644"/>
            <a:ext cx="10025434" cy="327010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Because Christ humbled Himself to the cross, God has exalted Him as Lord over all.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6E8AB72-4E1F-BAC9-30B3-D07716B49B1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9A1C5A3-1054-689D-0DD9-3DA3E85669CC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416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5383F-199C-1BD9-36BF-4D3D0182A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D240F5-C872-8414-16B7-049DAA2B9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49" y="356444"/>
            <a:ext cx="11511102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MOVEMENT 1 – God Has Exalted Him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A49AC6-3806-E140-A3A2-1B4DBF734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216845"/>
            <a:ext cx="11038499" cy="518395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v. 9a</a:t>
            </a:r>
          </a:p>
          <a:p>
            <a:pPr lvl="0">
              <a:buSzPct val="100000"/>
            </a:pPr>
            <a:endParaRPr lang="en-US" sz="10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Acts 2:24  God raised Him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Romans 1:4  Declared Son of God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Ephesians 1:20–21  Seated in highest place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Hebrews 2:9   Crowned with glory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Psalm 110:1   Exalted to God’s right hand</a:t>
            </a:r>
          </a:p>
          <a:p>
            <a:pPr lvl="0" algn="ctr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1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Key Truth: The One who was lowered… has now been lifted.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E5F9136-8CE8-80E8-EDA3-D4F0CD3B62B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FF4774E4-20F5-F7C1-E49E-4D8B059F1D6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568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390BC-5343-226A-FB3A-248361279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892CCC-87AC-7628-00EB-40E1933BF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49" y="282461"/>
            <a:ext cx="11511102" cy="927721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MOVEMENT 2 – The Name Above Every Name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10E56C-C870-6BE9-A893-D42B00B98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210182"/>
            <a:ext cx="11038499" cy="5190619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v. 9b</a:t>
            </a:r>
          </a:p>
          <a:p>
            <a:pPr lvl="0">
              <a:buSzPct val="100000"/>
            </a:pPr>
            <a:endParaRPr lang="en-US" sz="10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Isaiah 45:23   Every knee bows to God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Acts 2:36    Jesus declared Lord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Matthew 28:18   All authority given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Colossians 2:10    Head over all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Revelation 5:13   Worshiped forever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1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Key Truth: Jesus Christ is Lord.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F700EEB-1E31-2506-B487-F6C0E4A61E9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0202E05-55A2-26E7-191B-CB24E4284D02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044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57640-1E30-1523-9B30-1A3FAAFFE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824C245-5E4D-DEEA-2F6D-AC081B59A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49" y="356444"/>
            <a:ext cx="11511102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MOVEMENT 3 – Every Knee Will Bow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AFF8C1-1B2A-8A56-9F5C-367A2E6D6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216845"/>
            <a:ext cx="11038499" cy="518395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vv. 10-11</a:t>
            </a:r>
          </a:p>
          <a:p>
            <a:pPr lvl="0">
              <a:buSzPct val="100000"/>
            </a:pPr>
            <a:endParaRPr lang="en-US" sz="10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Romans 14:11   Every knee will bow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Acts 17:31   Judgment is coming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Psalm 2:12    Take refuge in Him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Romans 10:13    All who call will be saved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Key Truth: Not if, but when you bow.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00C967D-4B32-6873-B326-1561C3E838D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063FF45-09F5-D80B-1888-71C33D0B79CA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677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7CD6F-9CE3-033D-59C7-330CD70F5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12D74A-5D36-DD47-39AB-A883E4E27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49" y="356444"/>
            <a:ext cx="11511102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MOVEMENT 4 – The Glory of the Father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DC81E9-C323-D177-84D7-C3401BD1F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216845"/>
            <a:ext cx="11038499" cy="518395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v. 11</a:t>
            </a:r>
          </a:p>
          <a:p>
            <a:pPr lvl="0">
              <a:buSzPct val="100000"/>
            </a:pPr>
            <a:endParaRPr lang="en-US" sz="10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John 14:9   Christ reveals the Father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2 Corinthians 4:6   Glory seen in Christ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Hebrews 7:25    Saves completely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Key Truth: Christ’s exaltation reveals God’s glory.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6E3CBEF-34CE-D2DC-2A1C-175720ADF1BE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2EBEFA8-F9D1-328C-0C35-3C6E0C6C6B5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407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1D143-04B8-B28F-4F72-22C5FB0BA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2553E4-C5ED-D44C-8E79-AA70B565C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091471"/>
          </a:xfrm>
        </p:spPr>
        <p:txBody>
          <a:bodyPr>
            <a:normAutofit/>
          </a:bodyPr>
          <a:lstStyle/>
          <a:p>
            <a:pPr algn="ctr"/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GOSPEL CONNECTION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AA0D37-38DB-B0BE-F3EF-D63626F57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6028" y="2296633"/>
            <a:ext cx="9072106" cy="295464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Romans 5:19 </a:t>
            </a:r>
          </a:p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Adam brought death; Christ brings life.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20C9D12-BDB0-9551-DF9C-0C9F33B6A3D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86D1808-3913-48FA-A0C9-0D7BF3FA1D0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457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09C86-FF95-7606-4FCC-6C44D69CE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3749FB-9DCD-57AF-7F6C-540D4840C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772" y="746322"/>
            <a:ext cx="10603155" cy="860400"/>
          </a:xfrm>
        </p:spPr>
        <p:txBody>
          <a:bodyPr>
            <a:noAutofit/>
          </a:bodyPr>
          <a:lstStyle/>
          <a:p>
            <a:pPr algn="ctr"/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OUR RESPONSE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F8DEE7-2BFD-4F10-BFFA-FF6CF903E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9823" y="2296633"/>
            <a:ext cx="10603155" cy="4104168"/>
          </a:xfrm>
        </p:spPr>
        <p:txBody>
          <a:bodyPr>
            <a:noAutofit/>
          </a:bodyPr>
          <a:lstStyle/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Bow before Him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Trust Him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Follow Him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Confess Him as Lord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7DAFE43-09A0-672A-3EB2-A7E3EA87EC4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1397BC0-B9A9-3FC4-60EF-50B0434B0604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382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ACF6E-D693-958E-5C4B-7AAA9F405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79B6B6-01A5-775C-40B5-EDEB27099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772" y="746322"/>
            <a:ext cx="10603155" cy="860400"/>
          </a:xfrm>
        </p:spPr>
        <p:txBody>
          <a:bodyPr>
            <a:noAutofit/>
          </a:bodyPr>
          <a:lstStyle/>
          <a:p>
            <a:pPr algn="ctr"/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FINAL TRUTH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9DA98E-4568-F11A-1587-7AE192424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9823" y="2296633"/>
            <a:ext cx="10603155" cy="4104168"/>
          </a:xfrm>
        </p:spPr>
        <p:txBody>
          <a:bodyPr>
            <a:noAutofit/>
          </a:bodyPr>
          <a:lstStyle/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The way up… is down.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	Christ went down… 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		God raised Him up… 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			Every knee will bow.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19BEB84-FE30-C32C-7DD0-4BF59AB9087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2FFC714-BC70-E250-6E7F-7E7B633C8AF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5768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1161</TotalTime>
  <Words>287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Garamond</vt:lpstr>
      <vt:lpstr>Trebuchet MS</vt:lpstr>
      <vt:lpstr>Wingdings 3</vt:lpstr>
      <vt:lpstr>Facet</vt:lpstr>
      <vt:lpstr>“The Exaltation of the King  From the Cross to the Throne”  </vt:lpstr>
      <vt:lpstr>The Big Idea:</vt:lpstr>
      <vt:lpstr>MOVEMENT 1 – God Has Exalted Him </vt:lpstr>
      <vt:lpstr>MOVEMENT 2 – The Name Above Every Name </vt:lpstr>
      <vt:lpstr>MOVEMENT 3 – Every Knee Will Bow </vt:lpstr>
      <vt:lpstr>MOVEMENT 4 – The Glory of the Father </vt:lpstr>
      <vt:lpstr>THE GOSPEL CONNECTION</vt:lpstr>
      <vt:lpstr>OUR RESPONSE</vt:lpstr>
      <vt:lpstr>FINAL TRUTH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32</cp:revision>
  <dcterms:created xsi:type="dcterms:W3CDTF">2025-11-15T05:39:45Z</dcterms:created>
  <dcterms:modified xsi:type="dcterms:W3CDTF">2026-04-05T11:37:33Z</dcterms:modified>
</cp:coreProperties>
</file>