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0"/>
  </p:notesMasterIdLst>
  <p:sldIdLst>
    <p:sldId id="256" r:id="rId2"/>
    <p:sldId id="344" r:id="rId3"/>
    <p:sldId id="348" r:id="rId4"/>
    <p:sldId id="354" r:id="rId5"/>
    <p:sldId id="355" r:id="rId6"/>
    <p:sldId id="356" r:id="rId7"/>
    <p:sldId id="357" r:id="rId8"/>
    <p:sldId id="35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45" d="100"/>
          <a:sy n="45" d="100"/>
        </p:scale>
        <p:origin x="60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73831"/>
            <a:ext cx="10681470" cy="2298949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aramond" panose="02020404030301010803" pitchFamily="18" charset="0"/>
              </a:rPr>
              <a:t>“Working Out What </a:t>
            </a:r>
            <a:br>
              <a:rPr lang="en-US" sz="60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6000" b="1" dirty="0">
                <a:solidFill>
                  <a:schemeClr val="tx1"/>
                </a:solidFill>
                <a:latin typeface="Garamond" panose="02020404030301010803" pitchFamily="18" charset="0"/>
              </a:rPr>
              <a:t>God Works In”</a:t>
            </a:r>
            <a:br>
              <a:rPr lang="en-US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en-US" sz="4500" b="1" cap="smal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772780"/>
            <a:ext cx="5745330" cy="21265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2:12-13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B52FB-4BAC-529B-0123-BB3818BDA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345762-8E80-5AE7-4EE8-80803EDBC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1365856"/>
            <a:ext cx="9823066" cy="105836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EEE912-B6C9-F592-1C56-7C9C321C9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870792"/>
            <a:ext cx="10025434" cy="347195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Christ is Lord, we must live out the salvation God is working within us.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6E8AB72-4E1F-BAC9-30B3-D07716B49B1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9A1C5A3-1054-689D-0DD9-3DA3E85669C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1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5383F-199C-1BD9-36BF-4D3D0182A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D240F5-C872-8414-16B7-049DAA2B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	 A Serious Command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49AC6-3806-E140-A3A2-1B4DBF734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“Work out your salvation…” (v.12)</a:t>
            </a:r>
          </a:p>
          <a:p>
            <a:pPr lvl="0">
              <a:buSzPct val="100000"/>
            </a:pPr>
            <a:endParaRPr lang="en-US" sz="8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Ephesians 2:8–9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— Saved by grace, not works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James 2:17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— Faith produces action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Salvation is not hidden—it is lived out.                                Not perfection… but direction</a:t>
            </a:r>
          </a:p>
          <a:p>
            <a:pPr lvl="0" algn="ctr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Line:</a:t>
            </a: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  We are not working to be saved—we are working because we are saved.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E5F9136-8CE8-80E8-EDA3-D4F0CD3B62B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F4774E4-20F5-F7C1-E49E-4D8B059F1D6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6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569C7-4A52-8B7E-6EA5-44F03E87E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A94C96-F1D4-D926-20FA-24C6E7FC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  A Right Posture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7D90FC-6CAE-DA8E-9B37-159CBA4F4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“With fear and trembling…” (v.12)</a:t>
            </a:r>
          </a:p>
          <a:p>
            <a:pPr lvl="0">
              <a:buSzPct val="100000"/>
            </a:pPr>
            <a:endParaRPr lang="en-US" sz="8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John 10:28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Secure in Christ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Romans 8:1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No condemnation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Hebrews 12:28–29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Reverence and awe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Psalm 2:11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Rejoice with trembling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…Not fear of losing salvation.  Reverence before a holy God</a:t>
            </a:r>
            <a:endParaRPr lang="en-US" sz="33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6115310-3FFB-0660-FB53-F5D97C67CB0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B2AFD619-470D-5F3A-9EA9-9D81E7688D2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6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CEC3D-809A-E89F-180C-B0E21B8CB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48E36D-4539-90E5-211E-C77F63DFF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176766"/>
          </a:xfrm>
        </p:spPr>
        <p:txBody>
          <a:bodyPr>
            <a:noAutofit/>
          </a:bodyPr>
          <a:lstStyle/>
          <a:p>
            <a:endParaRPr lang="en-US" sz="25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C95941-233C-C7DE-A46A-DBBDA396D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533210"/>
            <a:ext cx="11038499" cy="5867591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40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The Lordship of Christ</a:t>
            </a:r>
          </a:p>
          <a:p>
            <a:pPr lvl="0"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Matthew 28:18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All authority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Acts 2:36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God made Him Lord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Luke 6:46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Obedience reveals Lordship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1 Corinthians 6:19–20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Bought with a price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Jesus is not part of your life—He is Lord over it.                You are not your own—you belong to Him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Line:  </a:t>
            </a: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Jesus is not Savior without being Lord.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D2F72E4-7F22-A0F2-DCA2-268CC13607E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169EC43-B0A4-A10A-6E17-EE5B9C1F610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995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2B275-E405-0C56-2EC7-83E9C499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B3F5AA-3D1D-964A-6D1A-A95DE8DF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3.	  A Glorious Assurance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776443-1AF0-7940-5E52-0863E5F43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“For it is God who works in you…” (v.13)</a:t>
            </a:r>
          </a:p>
          <a:p>
            <a:pPr lvl="0">
              <a:buSzPct val="100000"/>
            </a:pPr>
            <a:endParaRPr lang="en-US" sz="8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Ezekiel 36:27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God changes desires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Hebrews 13:21 —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God empowers obedience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God works in your will.                                                          God works in your actions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Key Line:</a:t>
            </a: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  We work out what God has worked in.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A606275-FE95-7BE8-D4BB-51A69AE0455F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CE53646-AE05-2BB0-FA9F-A849AD6A2C3E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61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E8DAF-7548-AE83-2CCA-9A287794F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FE00A1-F47A-BC06-6C28-5603BB9A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449" y="356444"/>
            <a:ext cx="11511102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Application: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1ED63-4882-36FB-B837-A7C475BB1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216845"/>
            <a:ext cx="11038499" cy="5183956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Hebrews 11:7 --- </a:t>
            </a: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Noah obeyed in reverent fear</a:t>
            </a:r>
          </a:p>
          <a:p>
            <a:pPr lvl="0"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Take your life with God seriously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Pursue obedience, repentance, and holiness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Depend fully on God’s work in you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You are not your own.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You were bought with a price.</a:t>
            </a: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endParaRPr lang="en-US" sz="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3300" b="1" dirty="0">
                <a:solidFill>
                  <a:schemeClr val="tx1"/>
                </a:solidFill>
                <a:latin typeface="Garamond" panose="02020404030301010803" pitchFamily="18" charset="0"/>
              </a:rPr>
              <a:t>Live under the Lordship of Christ</a:t>
            </a:r>
            <a:endParaRPr lang="en-US" sz="33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2667BF9-4F81-AF0A-9B2C-5C9A436D1F0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7347F9D-FE0A-6CC5-0812-799E26E61A6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62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ACF6E-D693-958E-5C4B-7AAA9F405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79B6B6-01A5-775C-40B5-EDEB2709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422" y="1090857"/>
            <a:ext cx="10603155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Closing Declaration: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9DA98E-4568-F11A-1587-7AE192424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4422" y="2764464"/>
            <a:ext cx="10603155" cy="3657601"/>
          </a:xfrm>
        </p:spPr>
        <p:txBody>
          <a:bodyPr>
            <a:noAutofit/>
          </a:bodyPr>
          <a:lstStyle/>
          <a:p>
            <a:pPr lvl="0" algn="ctr">
              <a:spcBef>
                <a:spcPts val="500"/>
              </a:spcBef>
              <a:spcAft>
                <a:spcPts val="500"/>
              </a:spcAft>
              <a:buSzPct val="100000"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Jesus Christ is Lord.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9BEB84-FE30-C32C-7DD0-4BF59AB9087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42FFC714-BC70-E250-6E7F-7E7B633C8AF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768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1182</TotalTime>
  <Words>341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Garamond</vt:lpstr>
      <vt:lpstr>Trebuchet MS</vt:lpstr>
      <vt:lpstr>Wingdings 3</vt:lpstr>
      <vt:lpstr>Facet</vt:lpstr>
      <vt:lpstr>“Working Out What  God Works In”  </vt:lpstr>
      <vt:lpstr>The Big Idea:</vt:lpstr>
      <vt:lpstr>1.  A Serious Command</vt:lpstr>
      <vt:lpstr>2.   A Right Posture</vt:lpstr>
      <vt:lpstr>PowerPoint Presentation</vt:lpstr>
      <vt:lpstr>3.   A Glorious Assurance</vt:lpstr>
      <vt:lpstr>Application:</vt:lpstr>
      <vt:lpstr>Closing Declaration: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34</cp:revision>
  <dcterms:created xsi:type="dcterms:W3CDTF">2025-11-15T05:39:45Z</dcterms:created>
  <dcterms:modified xsi:type="dcterms:W3CDTF">2026-04-12T08:20:11Z</dcterms:modified>
</cp:coreProperties>
</file>