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307" r:id="rId2"/>
    <p:sldId id="571" r:id="rId3"/>
    <p:sldId id="3909" r:id="rId4"/>
    <p:sldId id="3912" r:id="rId5"/>
    <p:sldId id="3910" r:id="rId6"/>
    <p:sldId id="322" r:id="rId7"/>
    <p:sldId id="3911" r:id="rId8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87F76-4FE8-4E46-8DE0-D4A0DE7ACE7A}" v="44" dt="2023-12-30T22:32:16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1" autoAdjust="0"/>
    <p:restoredTop sz="94660"/>
  </p:normalViewPr>
  <p:slideViewPr>
    <p:cSldViewPr snapToGrid="0">
      <p:cViewPr varScale="1">
        <p:scale>
          <a:sx n="92" d="100"/>
          <a:sy n="92" d="100"/>
        </p:scale>
        <p:origin x="82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12/30/2023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Parables of the Kingdom: Call to Action</a:t>
            </a:r>
            <a:br>
              <a:rPr lang="en-US" sz="4000" b="1" dirty="0"/>
            </a:br>
            <a:r>
              <a:rPr lang="en-US" sz="4000" b="1" dirty="0"/>
              <a:t>Matthew 13:1-52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December 31,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2543981"/>
            <a:ext cx="5710843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Parables of the Kingdom: 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Call to Action</a:t>
            </a:r>
          </a:p>
          <a:p>
            <a:pPr marL="0" indent="0">
              <a:buNone/>
            </a:pPr>
            <a:endParaRPr lang="en-US" sz="35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13:51-52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6C59-A4ED-4EBA-66D4-64499F9F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24" y="248452"/>
            <a:ext cx="9731466" cy="1400530"/>
          </a:xfrm>
        </p:spPr>
        <p:txBody>
          <a:bodyPr/>
          <a:lstStyle/>
          <a:p>
            <a:r>
              <a:rPr lang="en-US" sz="4000" b="1" dirty="0"/>
              <a:t>Parables of the Kingdom</a:t>
            </a:r>
            <a:br>
              <a:rPr lang="en-US" sz="4000" b="1" dirty="0"/>
            </a:br>
            <a:r>
              <a:rPr lang="en-US" sz="4000" b="1" dirty="0"/>
              <a:t>Matthew 13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26F14-7453-0A3F-7000-8636AAC6D7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84" r="-1"/>
          <a:stretch/>
        </p:blipFill>
        <p:spPr>
          <a:xfrm>
            <a:off x="10160054" y="31802"/>
            <a:ext cx="2031946" cy="2378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5E033B-5BA9-C7E4-43F9-BDBB32B285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30"/>
          <a:stretch/>
        </p:blipFill>
        <p:spPr>
          <a:xfrm>
            <a:off x="10160054" y="5161170"/>
            <a:ext cx="2031946" cy="1715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5544C1-1557-D051-945E-8938EF514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8" y="2504395"/>
            <a:ext cx="1788380" cy="1903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CB6C78-D1BE-E4E0-83B0-DD451671242D}"/>
              </a:ext>
            </a:extLst>
          </p:cNvPr>
          <p:cNvSpPr txBox="1"/>
          <p:nvPr/>
        </p:nvSpPr>
        <p:spPr>
          <a:xfrm>
            <a:off x="10173355" y="-16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Heaven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55099F-F01C-DAB7-22D0-CB8DAC967E06}"/>
              </a:ext>
            </a:extLst>
          </p:cNvPr>
          <p:cNvSpPr txBox="1"/>
          <p:nvPr/>
        </p:nvSpPr>
        <p:spPr>
          <a:xfrm>
            <a:off x="11008944" y="4623974"/>
            <a:ext cx="1093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Hell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C45302D-81A0-CCCC-E7B0-AB29C7A3EA66}"/>
              </a:ext>
            </a:extLst>
          </p:cNvPr>
          <p:cNvCxnSpPr>
            <a:cxnSpLocks/>
          </p:cNvCxnSpPr>
          <p:nvPr/>
        </p:nvCxnSpPr>
        <p:spPr>
          <a:xfrm>
            <a:off x="1813578" y="4451048"/>
            <a:ext cx="10378422" cy="1073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eart 7">
            <a:extLst>
              <a:ext uri="{FF2B5EF4-FFF2-40B4-BE49-F238E27FC236}">
                <a16:creationId xmlns:a16="http://schemas.microsoft.com/office/drawing/2014/main" id="{E3BB8E0A-7C71-24B2-9E53-B07163FD8246}"/>
              </a:ext>
            </a:extLst>
          </p:cNvPr>
          <p:cNvSpPr/>
          <p:nvPr/>
        </p:nvSpPr>
        <p:spPr>
          <a:xfrm>
            <a:off x="144545" y="1628789"/>
            <a:ext cx="1507157" cy="875606"/>
          </a:xfrm>
          <a:prstGeom prst="heart">
            <a:avLst/>
          </a:prstGeom>
          <a:solidFill>
            <a:schemeClr val="tx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Good</a:t>
            </a:r>
          </a:p>
        </p:txBody>
      </p:sp>
      <p:sp>
        <p:nvSpPr>
          <p:cNvPr id="13" name="Heart 12">
            <a:extLst>
              <a:ext uri="{FF2B5EF4-FFF2-40B4-BE49-F238E27FC236}">
                <a16:creationId xmlns:a16="http://schemas.microsoft.com/office/drawing/2014/main" id="{204A8E59-A47C-E3F2-B0C4-89E599898068}"/>
              </a:ext>
            </a:extLst>
          </p:cNvPr>
          <p:cNvSpPr/>
          <p:nvPr/>
        </p:nvSpPr>
        <p:spPr>
          <a:xfrm>
            <a:off x="125691" y="5204652"/>
            <a:ext cx="1410877" cy="737588"/>
          </a:xfrm>
          <a:prstGeom prst="hear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THORNS</a:t>
            </a:r>
          </a:p>
        </p:txBody>
      </p:sp>
      <p:sp>
        <p:nvSpPr>
          <p:cNvPr id="15" name="Heart 14">
            <a:extLst>
              <a:ext uri="{FF2B5EF4-FFF2-40B4-BE49-F238E27FC236}">
                <a16:creationId xmlns:a16="http://schemas.microsoft.com/office/drawing/2014/main" id="{B9778749-EE79-B4C1-96EE-59FD9C48645A}"/>
              </a:ext>
            </a:extLst>
          </p:cNvPr>
          <p:cNvSpPr/>
          <p:nvPr/>
        </p:nvSpPr>
        <p:spPr>
          <a:xfrm>
            <a:off x="104502" y="4451049"/>
            <a:ext cx="1375779" cy="710122"/>
          </a:xfrm>
          <a:prstGeom prst="heart">
            <a:avLst/>
          </a:prstGeom>
          <a:blipFill>
            <a:blip r:embed="rId6"/>
            <a:tile tx="0" ty="0" sx="100000" sy="100000" flip="none" algn="tl"/>
          </a:blip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Shallow</a:t>
            </a:r>
          </a:p>
        </p:txBody>
      </p:sp>
      <p:sp>
        <p:nvSpPr>
          <p:cNvPr id="16" name="Heart 15">
            <a:extLst>
              <a:ext uri="{FF2B5EF4-FFF2-40B4-BE49-F238E27FC236}">
                <a16:creationId xmlns:a16="http://schemas.microsoft.com/office/drawing/2014/main" id="{3DD7E048-BC71-EB03-C9D4-92F626004646}"/>
              </a:ext>
            </a:extLst>
          </p:cNvPr>
          <p:cNvSpPr/>
          <p:nvPr/>
        </p:nvSpPr>
        <p:spPr>
          <a:xfrm>
            <a:off x="179108" y="6052008"/>
            <a:ext cx="1329179" cy="661873"/>
          </a:xfrm>
          <a:prstGeom prst="hear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Hard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9589548-7684-5576-691B-DC95BE336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9994" y="1896901"/>
            <a:ext cx="1534362" cy="20068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18EF3A-38CB-5356-51EA-D60FC1F267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9994" y="4607562"/>
            <a:ext cx="1505064" cy="21157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B651DB-2442-5581-C212-BFBC98EFA3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011" y="1014293"/>
            <a:ext cx="2409777" cy="15564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1C0C3ED-5806-C715-4D66-FD6C423568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628" y="2665259"/>
            <a:ext cx="1788379" cy="163003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F69121D-CD5C-747E-40A5-7DFFF6DA14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4655" y="1067191"/>
            <a:ext cx="1375100" cy="133058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40ABFB-C086-8203-A828-8A2A837159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20314" y="2570699"/>
            <a:ext cx="1363782" cy="182378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FB52CC5-A0DB-4D8A-4173-D36A106822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0310" y="244752"/>
            <a:ext cx="2221452" cy="196010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6A6EC2-5BB2-8B21-A4F0-ED5AFC24CFF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5975" y="2385821"/>
            <a:ext cx="2460517" cy="214358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393A7F0-BFF2-4B07-0310-F1A6104A07F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49761" y="4623974"/>
            <a:ext cx="6136731" cy="212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7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C59C-A0F9-CE23-1BCA-B238770B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671" y="161151"/>
            <a:ext cx="9404723" cy="1400530"/>
          </a:xfrm>
        </p:spPr>
        <p:txBody>
          <a:bodyPr/>
          <a:lstStyle/>
          <a:p>
            <a:r>
              <a:rPr lang="en-US" dirty="0"/>
              <a:t>Call to Action…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8A9EC-9CC1-7700-E5B3-01AE1FBB5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58" y="1073743"/>
            <a:ext cx="2261818" cy="21885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0F1729-129C-56F4-9760-463D4D031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806" y="4378471"/>
            <a:ext cx="4332273" cy="1839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0524E9-38F3-9D19-4CDF-602E4E1C5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791" y="861416"/>
            <a:ext cx="3930954" cy="2693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DC866A-7A08-ACAB-3BDB-EE6CDD8992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0664" y="293953"/>
            <a:ext cx="2587587" cy="34328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F11EEA-277A-F8DC-78E1-96A848FE4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336" y="3552261"/>
            <a:ext cx="2991169" cy="3029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439B9E-9356-E9F9-F8C4-351155E2EC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9196" y="1295883"/>
            <a:ext cx="524742" cy="8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1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1670-3DBD-C55C-D1FE-32C8E197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critical deadlines to consider…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65A95C-1713-4598-AA46-534B64F8DF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03" r="20419" b="-1"/>
          <a:stretch/>
        </p:blipFill>
        <p:spPr>
          <a:xfrm>
            <a:off x="5847257" y="1162908"/>
            <a:ext cx="6089640" cy="5526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9FB646-123D-D8A7-B72E-5A5EBE2C1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49" y="1985742"/>
            <a:ext cx="5098774" cy="4166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C07F3F-3A33-6640-1E5C-1B8342DAE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08" y="4639940"/>
            <a:ext cx="1332597" cy="1427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424D15-7322-C0CD-104A-FED8444E7CC2}"/>
              </a:ext>
            </a:extLst>
          </p:cNvPr>
          <p:cNvSpPr txBox="1"/>
          <p:nvPr/>
        </p:nvSpPr>
        <p:spPr>
          <a:xfrm>
            <a:off x="2917136" y="2232001"/>
            <a:ext cx="2225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End of Life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EC2A3F-7D07-67BB-71EA-3FA182B26CD0}"/>
              </a:ext>
            </a:extLst>
          </p:cNvPr>
          <p:cNvSpPr txBox="1"/>
          <p:nvPr/>
        </p:nvSpPr>
        <p:spPr>
          <a:xfrm>
            <a:off x="8229600" y="6152322"/>
            <a:ext cx="31742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End of the Age</a:t>
            </a:r>
          </a:p>
        </p:txBody>
      </p:sp>
    </p:spTree>
    <p:extLst>
      <p:ext uri="{BB962C8B-B14F-4D97-AF65-F5344CB8AC3E}">
        <p14:creationId xmlns:p14="http://schemas.microsoft.com/office/powerpoint/2010/main" val="210671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C59C-A0F9-CE23-1BCA-B238770B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7B261-B629-9A24-9A88-24D401773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96044"/>
            <a:ext cx="10509568" cy="4652355"/>
          </a:xfrm>
        </p:spPr>
        <p:txBody>
          <a:bodyPr>
            <a:normAutofit fontScale="85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To Seek 1</a:t>
            </a:r>
            <a:r>
              <a:rPr lang="en-US" baseline="30000" dirty="0"/>
              <a:t>st</a:t>
            </a:r>
            <a:r>
              <a:rPr lang="en-US" dirty="0"/>
              <a:t> the Kingdom of God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To grow in our knowledge, understanding, and application of the Word of God.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To Sow the seeds of the Gospel to expand the Kingdom of God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To fight the battle of faith against the enemies of God.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To act with a sense of urgency, knowing that time is running out….. 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167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51284</TotalTime>
  <Words>160</Words>
  <Application>Microsoft Office PowerPoint</Application>
  <PresentationFormat>Widescreen</PresentationFormat>
  <Paragraphs>30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</vt:lpstr>
      <vt:lpstr>                   Parables of the Kingdom: Call to Action Matthew 13:1-52  Pastor Sam December 31, 2023</vt:lpstr>
      <vt:lpstr>Scripture Reading</vt:lpstr>
      <vt:lpstr>Parables of the Kingdom Matthew 13  </vt:lpstr>
      <vt:lpstr>Call to Action…</vt:lpstr>
      <vt:lpstr>Two critical deadlines to consider…</vt:lpstr>
      <vt:lpstr> </vt:lpstr>
      <vt:lpstr>Call to Action…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103</cp:revision>
  <cp:lastPrinted>2023-11-22T21:38:34Z</cp:lastPrinted>
  <dcterms:created xsi:type="dcterms:W3CDTF">2021-11-19T21:57:39Z</dcterms:created>
  <dcterms:modified xsi:type="dcterms:W3CDTF">2023-12-30T22:34:27Z</dcterms:modified>
</cp:coreProperties>
</file>