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4" r:id="rId2"/>
  </p:sldMasterIdLst>
  <p:notesMasterIdLst>
    <p:notesMasterId r:id="rId13"/>
  </p:notesMasterIdLst>
  <p:sldIdLst>
    <p:sldId id="6235" r:id="rId3"/>
    <p:sldId id="6158" r:id="rId4"/>
    <p:sldId id="6345" r:id="rId5"/>
    <p:sldId id="6309" r:id="rId6"/>
    <p:sldId id="6306" r:id="rId7"/>
    <p:sldId id="6339" r:id="rId8"/>
    <p:sldId id="6343" r:id="rId9"/>
    <p:sldId id="6314" r:id="rId10"/>
    <p:sldId id="6325" r:id="rId11"/>
    <p:sldId id="6312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5F116405-846B-5F4D-A1D2-570B09DD5E60}">
          <p14:sldIdLst>
            <p14:sldId id="6235"/>
            <p14:sldId id="6158"/>
            <p14:sldId id="6345"/>
            <p14:sldId id="6309"/>
            <p14:sldId id="6306"/>
            <p14:sldId id="6339"/>
            <p14:sldId id="6343"/>
            <p14:sldId id="6314"/>
            <p14:sldId id="6325"/>
            <p14:sldId id="6312"/>
          </p14:sldIdLst>
        </p14:section>
        <p14:section name="Presentation template" id="{0311E9BE-8F50-764B-A854-1D6AB96E5471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2F12"/>
    <a:srgbClr val="8AC2DE"/>
    <a:srgbClr val="0088C7"/>
    <a:srgbClr val="76B4DF"/>
    <a:srgbClr val="0093D3"/>
    <a:srgbClr val="008BCC"/>
    <a:srgbClr val="73B7D7"/>
    <a:srgbClr val="38A9F1"/>
    <a:srgbClr val="3C9FDC"/>
    <a:srgbClr val="3F9C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3" autoAdjust="0"/>
    <p:restoredTop sz="86370"/>
  </p:normalViewPr>
  <p:slideViewPr>
    <p:cSldViewPr snapToGrid="0">
      <p:cViewPr varScale="1">
        <p:scale>
          <a:sx n="59" d="100"/>
          <a:sy n="59" d="100"/>
        </p:scale>
        <p:origin x="714" y="72"/>
      </p:cViewPr>
      <p:guideLst/>
    </p:cSldViewPr>
  </p:slideViewPr>
  <p:outlineViewPr>
    <p:cViewPr>
      <p:scale>
        <a:sx n="70" d="100"/>
        <a:sy n="7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2B67E36-6CCC-3649-84AE-1B74EFD0F2DE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90F13F4-D4B3-3548-A637-5E1FBDFA6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6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C71E1-A825-4A60-9043-F72470C2C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442F8-DE5C-970C-6F4D-68FF1E1C0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6F897B-24BC-EA54-06F1-2E00B7D46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B7BC1-3D04-5FB3-EA6B-3C03A841C8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454074-F0D1-294B-BA8C-1C73D814FFB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4414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7A22D-81B3-65F6-A4A3-762D131D98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EFCA68-2A50-753D-C0C9-E5D7B075D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E78C85-5D66-B502-9D7C-A0F26F6C52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569F72-E6AF-8523-6972-3817FB18AF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F13F4-D4B3-3548-A637-5E1FBDFA63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59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C26C2-619F-95CD-C5E0-DE00B19A25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4FF256-7220-6822-9F04-6150ECDEE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EB0592-A185-EE75-41B6-1E6DC11449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CE3A4-FC5C-B39A-0EBE-779F9024B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F13F4-D4B3-3548-A637-5E1FBDFA63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490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3EB245-17F5-1162-0809-2AD168746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F3E75E-CB4C-E344-2C71-6617D952D6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BBE63E-B467-DD72-F166-82F1CA6341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A64F7E-72DA-B60B-A594-0D88BB15F1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F13F4-D4B3-3548-A637-5E1FBDFA63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343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8A16A-2A58-0083-3D3E-DB8951A23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82FE4C-420B-A630-AE17-E98433829B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6D6FD3-A929-37B3-A6E9-FE294853E5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6357E8-8959-74C0-C2C0-950F959F3E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F13F4-D4B3-3548-A637-5E1FBDFA63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0771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F274E-2D86-AAAB-D355-7667884CE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1E3569-8BA2-7B61-D8F8-DD14CEFD83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67DF35-DC0D-2E9A-982E-BBF310E20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69FE5-3238-A119-F4DC-58AEFBDBC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F13F4-D4B3-3548-A637-5E1FBDFA63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4703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1087E-4B9F-D953-652B-461F784D1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412B4E-124A-A167-00EC-DE4936E77A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DC7E74-3A0B-272D-B36D-D3B50714F4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A396D5-0979-B4AF-C6CC-6196D63D53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F13F4-D4B3-3548-A637-5E1FBDFA63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2239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83911E-8773-0285-CE07-820F1B626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451333-FF8D-8F1F-5400-12EA18C1BD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8A3F5A-7FDF-308D-A9DF-13A9DEACD7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48613-B764-97E9-5A0F-C4A7AE2CEC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F13F4-D4B3-3548-A637-5E1FBDFA63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091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1A4B9-B0F2-E3A5-669F-D6D4864ED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F0C46A-831C-AFDF-0D36-3290D45A42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E9F4BE-DFA5-9C69-21F1-C93CECBF6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954EC-2209-A43C-7170-E9EE09B26E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0F13F4-D4B3-3548-A637-5E1FBDFA63B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807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967FD-C22E-1F3D-E9D6-8A4A9B6A7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7C81D4-EB8F-EBF1-407F-6FD29EAF62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059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630C9-B7FE-39A0-174B-FAF263EB8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EA660F-C422-E33A-93B5-89027ABC5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C004E-21CD-CA97-56B5-19DC4D18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CF7-4477-8E48-871A-62C458D285AB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A337D-7D7E-1B90-CE87-6CC502A5B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2B89-874F-0F69-1A61-E268FCB2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DBFA-6526-3D4F-865C-593F382D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6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FB8D1A-F1B0-121D-F199-27FED45744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55500-F90D-40FA-236D-9D8E3BA81C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CE513-062B-5D8A-8447-E680D60DF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CF7-4477-8E48-871A-62C458D285AB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78A6E-612C-F92D-57F7-0C8E298DD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D7D64-EBBE-80F3-9A42-73C32A2D8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DBFA-6526-3D4F-865C-593F382D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0C30-5D04-49E0-86A5-45414905B16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8BC1-51E2-4447-B418-ABF647C6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14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0C30-5D04-49E0-86A5-45414905B16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8BC1-51E2-4447-B418-ABF647C6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61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0C30-5D04-49E0-86A5-45414905B16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8BC1-51E2-4447-B418-ABF647C6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7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0C30-5D04-49E0-86A5-45414905B16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8BC1-51E2-4447-B418-ABF647C6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261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0C30-5D04-49E0-86A5-45414905B16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8BC1-51E2-4447-B418-ABF647C6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22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0C30-5D04-49E0-86A5-45414905B16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8BC1-51E2-4447-B418-ABF647C6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84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0C30-5D04-49E0-86A5-45414905B16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8BC1-51E2-4447-B418-ABF647C6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6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0C30-5D04-49E0-86A5-45414905B16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8BC1-51E2-4447-B418-ABF647C6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38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2CE9-C2F0-D658-6800-63FA87DD3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Fira Sans" panose="020B05030500000200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BDFCD-B9A3-502E-6452-3685E837B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Fira Sans" panose="020B0503050000020004" pitchFamily="34" charset="0"/>
              </a:defRPr>
            </a:lvl1pPr>
            <a:lvl2pPr>
              <a:defRPr baseline="0">
                <a:latin typeface="Fira Sans" panose="020B0503050000020004" pitchFamily="34" charset="0"/>
              </a:defRPr>
            </a:lvl2pPr>
            <a:lvl3pPr>
              <a:defRPr baseline="0">
                <a:latin typeface="Fira Sans" panose="020B0503050000020004" pitchFamily="34" charset="0"/>
              </a:defRPr>
            </a:lvl3pPr>
            <a:lvl4pPr>
              <a:defRPr baseline="0">
                <a:latin typeface="Fira Sans" panose="020B0503050000020004" pitchFamily="34" charset="0"/>
              </a:defRPr>
            </a:lvl4pPr>
            <a:lvl5pPr>
              <a:defRPr baseline="0">
                <a:latin typeface="Fira Sans" panose="020B05030500000200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7163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0C30-5D04-49E0-86A5-45414905B16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8BC1-51E2-4447-B418-ABF647C6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155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0C30-5D04-49E0-86A5-45414905B16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8BC1-51E2-4447-B418-ABF647C6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54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D0C30-5D04-49E0-86A5-45414905B16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38BC1-51E2-4447-B418-ABF647C6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63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8B1A7-606F-0FB1-DA5F-0F50E2C5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96217-46A7-D013-EA03-69EAAAE10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6E3CC0-85DA-F0D1-96D9-2C8223A84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CF7-4477-8E48-871A-62C458D285AB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2009B-692B-0C33-99BE-A290CFDC5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1E3E3-9C98-F8AD-1520-5A3A9FCEE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DBFA-6526-3D4F-865C-593F382D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391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4E27-E43F-04A1-F48A-7DE29DFA3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A5076-FE90-B1B5-9D41-188F306492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A8CCCC-D9B3-6B35-BF1D-F9F575C019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4C0E4B-62DF-664A-D510-64DF1BE6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CF7-4477-8E48-871A-62C458D285AB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6D333-FB73-CBDB-17A6-798B77DD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C41FF-6D5B-78CE-7C5C-F3AFDF04F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DBFA-6526-3D4F-865C-593F382D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91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B46D-033A-D8F9-0CD6-1530EB740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7C7B0-1820-D2E6-E09E-45E66DEC7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CB345-02BF-7B59-B2F1-44FF3FBB0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C61813-AEA7-5738-35FA-2A9E9A745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25C7BB-20CC-A789-96C4-014FD34953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FC6C0C-8D5A-E9A4-256C-0DCE4E592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CF7-4477-8E48-871A-62C458D285AB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BC050D-8EF8-8507-38FF-0F72B1FA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D12D41-BED7-D9D7-CA09-6C69C124A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DBFA-6526-3D4F-865C-593F382D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6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A807-3155-7C1A-77EB-3798C05FF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F4948-CFD2-EFFF-3D74-0EE575DDF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CF7-4477-8E48-871A-62C458D285AB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C380C1-02AF-AEFB-3840-9A51E8EC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5835F7-0D0F-8349-3220-75D91D3D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DBFA-6526-3D4F-865C-593F382D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550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25870F-B900-6F1C-3471-3CF7ADAF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CF7-4477-8E48-871A-62C458D285AB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1EC780-D117-F167-57EA-B7E19CC52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E89D5-AAEE-FB85-8D1F-788FA3C8D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DBFA-6526-3D4F-865C-593F382D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6002-D2D4-D540-2D18-EF7D76252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465D3-10C3-0494-5F04-A4FD4DDF2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D8A34-9081-0C24-D18B-75974F92E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D33A4-C010-9D68-2E98-7C85E74FC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CF7-4477-8E48-871A-62C458D285AB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2428E-A1C5-AA6D-D522-8C5543D35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708417-41B8-C888-99D6-616F869DD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DBFA-6526-3D4F-865C-593F382D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1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3A4A-00C7-FFCC-472C-B196117A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F037A-6148-6D9D-2D3B-CD62F9706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E8FE9-18B9-6CB3-0A02-2D2FAD0D25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45FDB-4B7C-81F2-5727-FCD8B4BD4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F5CF7-4477-8E48-871A-62C458D285AB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50AB71-400C-A3A7-287C-1429EC3A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86066-0C2D-E071-4090-77BB7A90A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FDBFA-6526-3D4F-865C-593F382D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52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90617A-FDDD-02B4-DEC7-7B28CF25D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EF298-FE9B-6102-1489-9BA49C144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A3FAB-6FE8-5432-EA7C-4A54D08AB2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5F5CF7-4477-8E48-871A-62C458D285AB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D1E739-8E92-4E52-EBE5-5EE13DDC3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89F0C-7625-8D5B-A421-D4BBB66BB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AFDBFA-6526-3D4F-865C-593F382D2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D0C30-5D04-49E0-86A5-45414905B167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38BC1-51E2-4447-B418-ABF647C627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9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8F3B8-165F-5AFC-41A8-FBCCE70A7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80D9ED-8F54-F5CF-5C24-FD231E886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333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3A0C5-8B92-3256-9BA8-6F92080FF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E050F8-4B28-3433-FEDC-E6E8B4B25D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851" y="-23137"/>
            <a:ext cx="12487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453750-6017-D536-31F4-E58CC14E5C03}"/>
              </a:ext>
            </a:extLst>
          </p:cNvPr>
          <p:cNvSpPr txBox="1">
            <a:spLocks/>
          </p:cNvSpPr>
          <p:nvPr/>
        </p:nvSpPr>
        <p:spPr>
          <a:xfrm>
            <a:off x="1600200" y="245855"/>
            <a:ext cx="9321193" cy="96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12F12"/>
              </a:solidFill>
              <a:effectLst/>
              <a:uLnTx/>
              <a:uFillTx/>
              <a:latin typeface="Trajan Sans Pro" panose="020E0502050503020301" pitchFamily="34" charset="0"/>
              <a:ea typeface="Yu Mincho" panose="02020400000000000000" pitchFamily="18" charset="-128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A6AD6-CAEA-6E61-6C51-19A82D8D12D2}"/>
              </a:ext>
            </a:extLst>
          </p:cNvPr>
          <p:cNvSpPr txBox="1">
            <a:spLocks/>
          </p:cNvSpPr>
          <p:nvPr/>
        </p:nvSpPr>
        <p:spPr>
          <a:xfrm>
            <a:off x="1600200" y="1460294"/>
            <a:ext cx="8818521" cy="336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12F12"/>
                </a:solidFill>
                <a:effectLst/>
                <a:uLnTx/>
                <a:uFillTx/>
                <a:latin typeface="MrEavesXLModOT" panose="020B0603060502020204" pitchFamily="34" charset="77"/>
                <a:ea typeface="+mn-ea"/>
                <a:cs typeface="Quire Sans" panose="020B0502040400020003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09FCBB-E99D-07F2-5C0F-587DC7CE6751}"/>
              </a:ext>
            </a:extLst>
          </p:cNvPr>
          <p:cNvSpPr txBox="1"/>
          <p:nvPr/>
        </p:nvSpPr>
        <p:spPr>
          <a:xfrm>
            <a:off x="219483" y="245855"/>
            <a:ext cx="11753032" cy="495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en-US" sz="4800" b="1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King Wore A Crown Of Thorns!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“But He was 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pierced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through for our transgressions, He was 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crushed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our iniquities; The 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chastening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our well-being fell upon Him, And by His 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scourging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 are healed.” Isa. 53:5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Suffering Warrior King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Embrace humility/hope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93AB1-3AFA-F5C9-8F13-721CE08ED7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4CD98-AB96-48FE-755F-5A1612E77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44E6B-BB8A-DE3C-6DA5-3D34C40CB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404A9-2EAB-9181-0D43-D224DEDAF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955" y="0"/>
            <a:ext cx="13067919" cy="7358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0078E-21D7-EE7B-3E6B-F9E90CF21004}"/>
              </a:ext>
            </a:extLst>
          </p:cNvPr>
          <p:cNvSpPr txBox="1"/>
          <p:nvPr/>
        </p:nvSpPr>
        <p:spPr>
          <a:xfrm>
            <a:off x="2485525" y="751971"/>
            <a:ext cx="632525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7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Who owns you?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          (Psalm 24)</a:t>
            </a:r>
          </a:p>
        </p:txBody>
      </p:sp>
    </p:spTree>
    <p:extLst>
      <p:ext uri="{BB962C8B-B14F-4D97-AF65-F5344CB8AC3E}">
        <p14:creationId xmlns:p14="http://schemas.microsoft.com/office/powerpoint/2010/main" val="272637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3E0842-C726-07F8-906C-26BFA6A08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E709E-14D5-1BE3-EA45-BDBDD9DF7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851" y="-23137"/>
            <a:ext cx="12487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C61AFE-DB3E-66E2-6B6A-BE4FFAB32B0B}"/>
              </a:ext>
            </a:extLst>
          </p:cNvPr>
          <p:cNvSpPr txBox="1">
            <a:spLocks/>
          </p:cNvSpPr>
          <p:nvPr/>
        </p:nvSpPr>
        <p:spPr>
          <a:xfrm>
            <a:off x="1600200" y="245855"/>
            <a:ext cx="9321193" cy="96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12F12"/>
              </a:solidFill>
              <a:effectLst/>
              <a:uLnTx/>
              <a:uFillTx/>
              <a:latin typeface="Trajan Sans Pro" panose="020E0502050503020301" pitchFamily="34" charset="0"/>
              <a:ea typeface="Yu Mincho" panose="02020400000000000000" pitchFamily="18" charset="-128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F84F1-A033-69E1-ABE4-643EA665C802}"/>
              </a:ext>
            </a:extLst>
          </p:cNvPr>
          <p:cNvSpPr txBox="1">
            <a:spLocks/>
          </p:cNvSpPr>
          <p:nvPr/>
        </p:nvSpPr>
        <p:spPr>
          <a:xfrm>
            <a:off x="1600200" y="1460294"/>
            <a:ext cx="8818521" cy="336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12F12"/>
                </a:solidFill>
                <a:effectLst/>
                <a:uLnTx/>
                <a:uFillTx/>
                <a:latin typeface="MrEavesXLModOT" panose="020B0603060502020204" pitchFamily="34" charset="77"/>
                <a:ea typeface="+mn-ea"/>
                <a:cs typeface="Quire Sans" panose="020B0502040400020003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C1340F-1370-6B99-2F53-7E829964CE6D}"/>
              </a:ext>
            </a:extLst>
          </p:cNvPr>
          <p:cNvSpPr txBox="1"/>
          <p:nvPr/>
        </p:nvSpPr>
        <p:spPr>
          <a:xfrm>
            <a:off x="2869297" y="112007"/>
            <a:ext cx="11753032" cy="5447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Joy Is The Flag Flown High</a:t>
            </a:r>
          </a:p>
          <a:p>
            <a:r>
              <a:rPr lang="en-US" sz="4400" dirty="0"/>
              <a:t>From The Castle Of My Heart</a:t>
            </a:r>
          </a:p>
          <a:p>
            <a:r>
              <a:rPr lang="en-US" sz="4400" dirty="0"/>
              <a:t>From The Castle Of My Heart</a:t>
            </a:r>
          </a:p>
          <a:p>
            <a:r>
              <a:rPr lang="en-US" sz="4400" dirty="0"/>
              <a:t>From The Castle Of My Heart</a:t>
            </a:r>
          </a:p>
          <a:p>
            <a:r>
              <a:rPr lang="en-US" sz="4400" dirty="0"/>
              <a:t>Joy Is The Flag Flown High</a:t>
            </a:r>
          </a:p>
          <a:p>
            <a:r>
              <a:rPr lang="en-US" sz="4400" dirty="0"/>
              <a:t>From The Castle Of My Heart</a:t>
            </a:r>
          </a:p>
          <a:p>
            <a:r>
              <a:rPr lang="en-US" sz="4400" dirty="0"/>
              <a:t>For The King Is In Residence There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86413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0D3C5-D5FD-0338-0EF7-7E0EA08C5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99E280-213B-1EFE-DA38-836142799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851" y="-23137"/>
            <a:ext cx="12487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3C0CA-CFB0-D5C8-DFB0-1326BF49CD63}"/>
              </a:ext>
            </a:extLst>
          </p:cNvPr>
          <p:cNvSpPr txBox="1">
            <a:spLocks/>
          </p:cNvSpPr>
          <p:nvPr/>
        </p:nvSpPr>
        <p:spPr>
          <a:xfrm>
            <a:off x="1600200" y="245855"/>
            <a:ext cx="9321193" cy="96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12F12"/>
              </a:solidFill>
              <a:effectLst/>
              <a:uLnTx/>
              <a:uFillTx/>
              <a:latin typeface="Trajan Sans Pro" panose="020E0502050503020301" pitchFamily="34" charset="0"/>
              <a:ea typeface="Yu Mincho" panose="02020400000000000000" pitchFamily="18" charset="-128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B640F-7469-191A-C9C0-2B3ACDFC8204}"/>
              </a:ext>
            </a:extLst>
          </p:cNvPr>
          <p:cNvSpPr txBox="1">
            <a:spLocks/>
          </p:cNvSpPr>
          <p:nvPr/>
        </p:nvSpPr>
        <p:spPr>
          <a:xfrm>
            <a:off x="1600200" y="1460294"/>
            <a:ext cx="8818521" cy="336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12F12"/>
                </a:solidFill>
                <a:effectLst/>
                <a:uLnTx/>
                <a:uFillTx/>
                <a:latin typeface="MrEavesXLModOT" panose="020B0603060502020204" pitchFamily="34" charset="77"/>
                <a:ea typeface="+mn-ea"/>
                <a:cs typeface="Quire Sans" panose="020B0502040400020003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022EA-28E1-622E-12B9-1D78A767887A}"/>
              </a:ext>
            </a:extLst>
          </p:cNvPr>
          <p:cNvSpPr txBox="1"/>
          <p:nvPr/>
        </p:nvSpPr>
        <p:spPr>
          <a:xfrm>
            <a:off x="384280" y="-483028"/>
            <a:ext cx="11753032" cy="61255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King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Owns </a:t>
            </a:r>
            <a:r>
              <a:rPr kumimoji="0" lang="en-US" sz="4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(1–2)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endParaRPr lang="en-US" b="1" noProof="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“Yet for us there is but one God, the Father,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whom are all things and we exist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Him; and one Lord, Jesus Christ,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whom are all things, and we exist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Him” 1 Cor. 8:6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Sovereign King </a:t>
            </a:r>
            <a:r>
              <a:rPr lang="en-US" sz="4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— Live for His name and fame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28A7BA-4D0E-0061-F859-4B8B05E162F4}"/>
              </a:ext>
            </a:extLst>
          </p:cNvPr>
          <p:cNvSpPr txBox="1"/>
          <p:nvPr/>
        </p:nvSpPr>
        <p:spPr>
          <a:xfrm>
            <a:off x="2557448" y="5666431"/>
            <a:ext cx="92652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Lift Up Your Eyes – Ps. 121; Is. 40:26</a:t>
            </a:r>
          </a:p>
        </p:txBody>
      </p:sp>
    </p:spTree>
    <p:extLst>
      <p:ext uri="{BB962C8B-B14F-4D97-AF65-F5344CB8AC3E}">
        <p14:creationId xmlns:p14="http://schemas.microsoft.com/office/powerpoint/2010/main" val="10853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573BE-F0A5-D508-9CC2-B0CB08B5C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485A4C-A4CA-8F77-B412-FA8E0C66F1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851" y="-23137"/>
            <a:ext cx="12487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54E221-1E4E-3F3C-2904-AE919DB27398}"/>
              </a:ext>
            </a:extLst>
          </p:cNvPr>
          <p:cNvSpPr txBox="1">
            <a:spLocks/>
          </p:cNvSpPr>
          <p:nvPr/>
        </p:nvSpPr>
        <p:spPr>
          <a:xfrm>
            <a:off x="1600200" y="245855"/>
            <a:ext cx="9321193" cy="96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12F12"/>
              </a:solidFill>
              <a:effectLst/>
              <a:uLnTx/>
              <a:uFillTx/>
              <a:latin typeface="Trajan Sans Pro" panose="020E0502050503020301" pitchFamily="34" charset="0"/>
              <a:ea typeface="Yu Mincho" panose="02020400000000000000" pitchFamily="18" charset="-128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5BDFF8-3F81-5F3E-B108-2CB51D599D55}"/>
              </a:ext>
            </a:extLst>
          </p:cNvPr>
          <p:cNvSpPr txBox="1">
            <a:spLocks/>
          </p:cNvSpPr>
          <p:nvPr/>
        </p:nvSpPr>
        <p:spPr>
          <a:xfrm>
            <a:off x="1600200" y="1460294"/>
            <a:ext cx="8818521" cy="336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12F12"/>
                </a:solidFill>
                <a:effectLst/>
                <a:uLnTx/>
                <a:uFillTx/>
                <a:latin typeface="MrEavesXLModOT" panose="020B0603060502020204" pitchFamily="34" charset="77"/>
                <a:ea typeface="+mn-ea"/>
                <a:cs typeface="Quire Sans" panose="020B0502040400020003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80FEA-B5B2-F3F8-9E81-616734131D9F}"/>
              </a:ext>
            </a:extLst>
          </p:cNvPr>
          <p:cNvSpPr txBox="1"/>
          <p:nvPr/>
        </p:nvSpPr>
        <p:spPr>
          <a:xfrm>
            <a:off x="219483" y="43104"/>
            <a:ext cx="11753032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King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Requires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Righteousness!</a:t>
            </a:r>
            <a:r>
              <a:rPr kumimoji="0" lang="en-US" sz="4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(3–4)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“He has told you, O man, what is good; and what does the Lord require of you except to be </a:t>
            </a:r>
            <a:r>
              <a:rPr lang="en-US" sz="40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just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to </a:t>
            </a:r>
            <a:r>
              <a:rPr lang="en-US" sz="40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love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[and to practice diligently] kindness (compassion), and to </a:t>
            </a:r>
            <a:r>
              <a:rPr lang="en-US" sz="40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walk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humbly with your God [setting aside any overblown sense of importance or self-righteousness]?</a:t>
            </a:r>
          </a:p>
          <a:p>
            <a:pPr lvl="0">
              <a:defRPr/>
            </a:pP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Holy King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Walk in the light as He is in the light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E662C4-0BF2-3D85-834A-DA1510769708}"/>
              </a:ext>
            </a:extLst>
          </p:cNvPr>
          <p:cNvSpPr txBox="1"/>
          <p:nvPr/>
        </p:nvSpPr>
        <p:spPr>
          <a:xfrm>
            <a:off x="2022437" y="5781148"/>
            <a:ext cx="100334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Lift Up Your Soul 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Ps. 25:1; Heb. 12:14</a:t>
            </a:r>
          </a:p>
        </p:txBody>
      </p:sp>
    </p:spTree>
    <p:extLst>
      <p:ext uri="{BB962C8B-B14F-4D97-AF65-F5344CB8AC3E}">
        <p14:creationId xmlns:p14="http://schemas.microsoft.com/office/powerpoint/2010/main" val="298020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CA62B2-32F2-C524-6052-1A7A85CE74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E7A464-99D9-AA6F-9AB1-943607AF4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851" y="-23137"/>
            <a:ext cx="12487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22A494-61BB-A9C7-3700-E9328BAC7CFB}"/>
              </a:ext>
            </a:extLst>
          </p:cNvPr>
          <p:cNvSpPr txBox="1">
            <a:spLocks/>
          </p:cNvSpPr>
          <p:nvPr/>
        </p:nvSpPr>
        <p:spPr>
          <a:xfrm>
            <a:off x="1600200" y="245855"/>
            <a:ext cx="9321193" cy="96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12F12"/>
              </a:solidFill>
              <a:effectLst/>
              <a:uLnTx/>
              <a:uFillTx/>
              <a:latin typeface="Trajan Sans Pro" panose="020E0502050503020301" pitchFamily="34" charset="0"/>
              <a:ea typeface="Yu Mincho" panose="02020400000000000000" pitchFamily="18" charset="-128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2878D-3DD9-254B-D3B4-4BA1ECDC5534}"/>
              </a:ext>
            </a:extLst>
          </p:cNvPr>
          <p:cNvSpPr txBox="1">
            <a:spLocks/>
          </p:cNvSpPr>
          <p:nvPr/>
        </p:nvSpPr>
        <p:spPr>
          <a:xfrm>
            <a:off x="1600200" y="1460294"/>
            <a:ext cx="8818521" cy="336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12F12"/>
                </a:solidFill>
                <a:effectLst/>
                <a:uLnTx/>
                <a:uFillTx/>
                <a:latin typeface="MrEavesXLModOT" panose="020B0603060502020204" pitchFamily="34" charset="77"/>
                <a:ea typeface="+mn-ea"/>
                <a:cs typeface="Quire Sans" panose="020B0502040400020003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E5B4C-90D8-98C8-39B2-3F62B2F71F91}"/>
              </a:ext>
            </a:extLst>
          </p:cNvPr>
          <p:cNvSpPr txBox="1"/>
          <p:nvPr/>
        </p:nvSpPr>
        <p:spPr>
          <a:xfrm>
            <a:off x="107576" y="23137"/>
            <a:ext cx="1208442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King Favors His </a:t>
            </a:r>
            <a:r>
              <a:rPr lang="en-US" sz="48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Family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(</a:t>
            </a:r>
            <a:r>
              <a:rPr lang="en-US" sz="4800" b="1" noProof="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5-6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endParaRPr lang="en-US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“For the Lord’s portion is His people; Jacob is the allotment of His inheritance. He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found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him in a desert land, and in the waste howling wilderness; he </a:t>
            </a:r>
            <a:r>
              <a:rPr lang="en-US" sz="40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led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him about, He 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instructed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him, He kept him as the apple of His eye.” Deut. 32:9-10</a:t>
            </a:r>
          </a:p>
          <a:p>
            <a:pPr lvl="0"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Generous King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Receive and reflect grace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BB1EDA-E610-C64F-644A-6B3B557F0A81}"/>
              </a:ext>
            </a:extLst>
          </p:cNvPr>
          <p:cNvSpPr txBox="1"/>
          <p:nvPr/>
        </p:nvSpPr>
        <p:spPr>
          <a:xfrm>
            <a:off x="3254999" y="5601167"/>
            <a:ext cx="7802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Lift Up Your Heart 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Lam. 3:41</a:t>
            </a:r>
          </a:p>
        </p:txBody>
      </p:sp>
    </p:spTree>
    <p:extLst>
      <p:ext uri="{BB962C8B-B14F-4D97-AF65-F5344CB8AC3E}">
        <p14:creationId xmlns:p14="http://schemas.microsoft.com/office/powerpoint/2010/main" val="206888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DD96F-5A79-AC1E-DA46-89BD6F5E72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C221B3-6347-9D7B-FFEF-A255CFFA5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851" y="-23137"/>
            <a:ext cx="12487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8C26D2-F96C-8F7F-F847-C0A863F8ED8A}"/>
              </a:ext>
            </a:extLst>
          </p:cNvPr>
          <p:cNvSpPr txBox="1">
            <a:spLocks/>
          </p:cNvSpPr>
          <p:nvPr/>
        </p:nvSpPr>
        <p:spPr>
          <a:xfrm>
            <a:off x="1600200" y="245855"/>
            <a:ext cx="9321193" cy="96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12F12"/>
              </a:solidFill>
              <a:effectLst/>
              <a:uLnTx/>
              <a:uFillTx/>
              <a:latin typeface="Trajan Sans Pro" panose="020E0502050503020301" pitchFamily="34" charset="0"/>
              <a:ea typeface="Yu Mincho" panose="02020400000000000000" pitchFamily="18" charset="-128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892CC-A92F-1ABA-0201-93ACCBCDA8F7}"/>
              </a:ext>
            </a:extLst>
          </p:cNvPr>
          <p:cNvSpPr txBox="1">
            <a:spLocks/>
          </p:cNvSpPr>
          <p:nvPr/>
        </p:nvSpPr>
        <p:spPr>
          <a:xfrm>
            <a:off x="1600200" y="1460294"/>
            <a:ext cx="8818521" cy="336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12F12"/>
                </a:solidFill>
                <a:effectLst/>
                <a:uLnTx/>
                <a:uFillTx/>
                <a:latin typeface="MrEavesXLModOT" panose="020B0603060502020204" pitchFamily="34" charset="77"/>
                <a:ea typeface="+mn-ea"/>
                <a:cs typeface="Quire Sans" panose="020B0502040400020003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E0EBB-5959-D93E-AECB-288F840E29F5}"/>
              </a:ext>
            </a:extLst>
          </p:cNvPr>
          <p:cNvSpPr txBox="1"/>
          <p:nvPr/>
        </p:nvSpPr>
        <p:spPr>
          <a:xfrm>
            <a:off x="107576" y="23137"/>
            <a:ext cx="1208442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 King Reigns in </a:t>
            </a:r>
            <a:r>
              <a:rPr lang="en-US" sz="48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Victory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 (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7-8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But thanks be to God, who always </a:t>
            </a:r>
            <a:r>
              <a:rPr lang="en-US" sz="40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leads us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triumph in Christ, and </a:t>
            </a:r>
            <a:r>
              <a:rPr lang="en-US" sz="40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manifests through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 the sweet aroma of the knowledge of Him in every place. For we are a fragrance of Christ to God among those who are being saved and among those who are perishing” 2 Cor. 14-15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Conquering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King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Receive and reflect grace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FBAE7B-645E-4AEC-1079-2D2351405611}"/>
              </a:ext>
            </a:extLst>
          </p:cNvPr>
          <p:cNvSpPr txBox="1"/>
          <p:nvPr/>
        </p:nvSpPr>
        <p:spPr>
          <a:xfrm>
            <a:off x="3496235" y="5601167"/>
            <a:ext cx="76756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Lift Up Your Banner </a:t>
            </a:r>
            <a:r>
              <a:rPr lang="en-US" sz="4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Ps. 20:5</a:t>
            </a:r>
          </a:p>
        </p:txBody>
      </p:sp>
    </p:spTree>
    <p:extLst>
      <p:ext uri="{BB962C8B-B14F-4D97-AF65-F5344CB8AC3E}">
        <p14:creationId xmlns:p14="http://schemas.microsoft.com/office/powerpoint/2010/main" val="59530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D305B-220A-B19A-7A47-4F1E5B539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45B5EB-BED3-429C-D489-B550AC10ED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851" y="-23137"/>
            <a:ext cx="12487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913ACB-B93D-CA09-2478-45A547463E70}"/>
              </a:ext>
            </a:extLst>
          </p:cNvPr>
          <p:cNvSpPr txBox="1">
            <a:spLocks/>
          </p:cNvSpPr>
          <p:nvPr/>
        </p:nvSpPr>
        <p:spPr>
          <a:xfrm>
            <a:off x="1600200" y="245855"/>
            <a:ext cx="9321193" cy="96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12F12"/>
              </a:solidFill>
              <a:effectLst/>
              <a:uLnTx/>
              <a:uFillTx/>
              <a:latin typeface="Trajan Sans Pro" panose="020E0502050503020301" pitchFamily="34" charset="0"/>
              <a:ea typeface="Yu Mincho" panose="02020400000000000000" pitchFamily="18" charset="-128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9E838-F3DA-7440-9DB2-83B7A38E3888}"/>
              </a:ext>
            </a:extLst>
          </p:cNvPr>
          <p:cNvSpPr txBox="1">
            <a:spLocks/>
          </p:cNvSpPr>
          <p:nvPr/>
        </p:nvSpPr>
        <p:spPr>
          <a:xfrm>
            <a:off x="1600200" y="1460294"/>
            <a:ext cx="8818521" cy="336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12F12"/>
                </a:solidFill>
                <a:effectLst/>
                <a:uLnTx/>
                <a:uFillTx/>
                <a:latin typeface="MrEavesXLModOT" panose="020B0603060502020204" pitchFamily="34" charset="77"/>
                <a:ea typeface="+mn-ea"/>
                <a:cs typeface="Quire Sans" panose="020B0502040400020003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7F5BF7-4511-59D4-A816-EADF32175CF8}"/>
              </a:ext>
            </a:extLst>
          </p:cNvPr>
          <p:cNvSpPr txBox="1"/>
          <p:nvPr/>
        </p:nvSpPr>
        <p:spPr>
          <a:xfrm>
            <a:off x="219483" y="-23137"/>
            <a:ext cx="11753032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Our King Is </a:t>
            </a:r>
            <a:r>
              <a:rPr lang="en-US" sz="48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Worthy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9-10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“Worthy are You to take the book and to break its seals; for You were slain, and purchased for God with Your blood men from every tribe and tongue and people and nation. “You have made them to be a kingdom and priests to our God; and they will reign upon the earth.”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Glorious Coming King 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Worship and Witness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7DA0B4-498E-2F22-08DE-40B2B838CF04}"/>
              </a:ext>
            </a:extLst>
          </p:cNvPr>
          <p:cNvSpPr txBox="1"/>
          <p:nvPr/>
        </p:nvSpPr>
        <p:spPr>
          <a:xfrm>
            <a:off x="3367144" y="5682884"/>
            <a:ext cx="86650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Lift Up Your Voice – </a:t>
            </a:r>
            <a:r>
              <a:rPr lang="en-US" sz="4800" dirty="0"/>
              <a:t>Is. 24:14-16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262164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2494C-706F-67B1-01F5-D1FC8333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52C00D-6E6A-84F7-4D9E-68DA19871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851" y="-23137"/>
            <a:ext cx="124877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40EB1F-0257-A5E1-EF05-AD1FEC71C042}"/>
              </a:ext>
            </a:extLst>
          </p:cNvPr>
          <p:cNvSpPr txBox="1">
            <a:spLocks/>
          </p:cNvSpPr>
          <p:nvPr/>
        </p:nvSpPr>
        <p:spPr>
          <a:xfrm>
            <a:off x="1600200" y="245855"/>
            <a:ext cx="9321193" cy="9685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Fira Sans" panose="020B05030500000200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412F12"/>
              </a:solidFill>
              <a:effectLst/>
              <a:uLnTx/>
              <a:uFillTx/>
              <a:latin typeface="Trajan Sans Pro" panose="020E0502050503020301" pitchFamily="34" charset="0"/>
              <a:ea typeface="Yu Mincho" panose="02020400000000000000" pitchFamily="18" charset="-128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F52885-7EAF-3EF1-9A22-993CD80932C3}"/>
              </a:ext>
            </a:extLst>
          </p:cNvPr>
          <p:cNvSpPr txBox="1">
            <a:spLocks/>
          </p:cNvSpPr>
          <p:nvPr/>
        </p:nvSpPr>
        <p:spPr>
          <a:xfrm>
            <a:off x="1600200" y="1460294"/>
            <a:ext cx="8818521" cy="3361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Fira Sans" panose="020B05030500000200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412F12"/>
                </a:solidFill>
                <a:effectLst/>
                <a:uLnTx/>
                <a:uFillTx/>
                <a:latin typeface="MrEavesXLModOT" panose="020B0603060502020204" pitchFamily="34" charset="77"/>
                <a:ea typeface="+mn-ea"/>
                <a:cs typeface="Quire Sans" panose="020B0502040400020003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D1FE1C-0D04-BAE2-B757-CFF8048E44E3}"/>
              </a:ext>
            </a:extLst>
          </p:cNvPr>
          <p:cNvSpPr txBox="1"/>
          <p:nvPr/>
        </p:nvSpPr>
        <p:spPr>
          <a:xfrm>
            <a:off x="219483" y="245855"/>
            <a:ext cx="11753032" cy="5420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The King Who Gives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He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everything - yet gives freely.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He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requires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holiness - yet provides righteousness.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40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blesses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not the perfect, but the pure in heart.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He 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sacrificed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Himself - not to take, but to give life.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•	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sz="40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reveals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Himself - not to condemn, but to save.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3170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45357</TotalTime>
  <Words>613</Words>
  <Application>Microsoft Office PowerPoint</Application>
  <PresentationFormat>Widescreen</PresentationFormat>
  <Paragraphs>71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Fira Sans</vt:lpstr>
      <vt:lpstr>MrEavesXLModOT</vt:lpstr>
      <vt:lpstr>Trajan Sans Pro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Jamie Allen</dc:creator>
  <cp:lastModifiedBy>Glen Miller</cp:lastModifiedBy>
  <cp:revision>42</cp:revision>
  <cp:lastPrinted>2025-08-10T15:14:33Z</cp:lastPrinted>
  <dcterms:created xsi:type="dcterms:W3CDTF">2025-01-23T15:20:48Z</dcterms:created>
  <dcterms:modified xsi:type="dcterms:W3CDTF">2025-08-10T16:33:29Z</dcterms:modified>
</cp:coreProperties>
</file>