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709" r:id="rId2"/>
  </p:sldMasterIdLst>
  <p:notesMasterIdLst>
    <p:notesMasterId r:id="rId21"/>
  </p:notesMasterIdLst>
  <p:sldIdLst>
    <p:sldId id="1070" r:id="rId3"/>
    <p:sldId id="340" r:id="rId4"/>
    <p:sldId id="353" r:id="rId5"/>
    <p:sldId id="345" r:id="rId6"/>
    <p:sldId id="350" r:id="rId7"/>
    <p:sldId id="354" r:id="rId8"/>
    <p:sldId id="351" r:id="rId9"/>
    <p:sldId id="352" r:id="rId10"/>
    <p:sldId id="355" r:id="rId11"/>
    <p:sldId id="6506" r:id="rId12"/>
    <p:sldId id="6500" r:id="rId13"/>
    <p:sldId id="6511" r:id="rId14"/>
    <p:sldId id="6512" r:id="rId15"/>
    <p:sldId id="6513" r:id="rId16"/>
    <p:sldId id="6514" r:id="rId17"/>
    <p:sldId id="6515" r:id="rId18"/>
    <p:sldId id="6517" r:id="rId19"/>
    <p:sldId id="6516" r:id="rId2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B97"/>
    <a:srgbClr val="C7636A"/>
    <a:srgbClr val="FF7C83"/>
    <a:srgbClr val="BCB1A0"/>
    <a:srgbClr val="CABEAB"/>
    <a:srgbClr val="CDB196"/>
    <a:srgbClr val="D0C2AA"/>
    <a:srgbClr val="E3D5B6"/>
    <a:srgbClr val="AE8D69"/>
    <a:srgbClr val="BE4B0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84"/>
    <p:restoredTop sz="95201" autoAdjust="0"/>
  </p:normalViewPr>
  <p:slideViewPr>
    <p:cSldViewPr snapToGrid="0" snapToObjects="1">
      <p:cViewPr varScale="1">
        <p:scale>
          <a:sx n="61" d="100"/>
          <a:sy n="61" d="100"/>
        </p:scale>
        <p:origin x="432" y="102"/>
      </p:cViewPr>
      <p:guideLst/>
    </p:cSldViewPr>
  </p:slideViewPr>
  <p:notesTextViewPr>
    <p:cViewPr>
      <p:scale>
        <a:sx n="3" d="2"/>
        <a:sy n="3" d="2"/>
      </p:scale>
      <p:origin x="0" y="0"/>
    </p:cViewPr>
  </p:notesTextViewPr>
  <p:sorterViewPr>
    <p:cViewPr>
      <p:scale>
        <a:sx n="113" d="100"/>
        <a:sy n="113" d="100"/>
      </p:scale>
      <p:origin x="0" y="-39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FCB3717-5369-D441-8EDE-EFB1723E4847}" type="datetimeFigureOut">
              <a:rPr lang="en-US" smtClean="0"/>
              <a:t>3/9/2025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9"/>
            <a:ext cx="3037840" cy="466433"/>
          </a:xfrm>
          <a:prstGeom prst="rect">
            <a:avLst/>
          </a:prstGeom>
        </p:spPr>
        <p:txBody>
          <a:bodyPr vert="horz" lIns="93177" tIns="46589" rIns="93177" bIns="46589" rtlCol="0" anchor="b"/>
          <a:lstStyle>
            <a:lvl1pPr algn="r">
              <a:defRPr sz="1200"/>
            </a:lvl1pPr>
          </a:lstStyle>
          <a:p>
            <a:fld id="{0E6A3B5F-2C7A-6143-BADF-F0C5E9B822BD}" type="slidenum">
              <a:rPr lang="en-US" smtClean="0"/>
              <a:t>‹#›</a:t>
            </a:fld>
            <a:endParaRPr lang="en-US"/>
          </a:p>
        </p:txBody>
      </p:sp>
    </p:spTree>
    <p:extLst>
      <p:ext uri="{BB962C8B-B14F-4D97-AF65-F5344CB8AC3E}">
        <p14:creationId xmlns:p14="http://schemas.microsoft.com/office/powerpoint/2010/main" val="3032559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19800-3659-4322-BDF6-4DCBEB95A1D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Heiti TC Light" charset="-120"/>
                <a:cs typeface="+mn-cs"/>
                <a:sym typeface="Arial"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Heiti TC Light" charset="-120"/>
              <a:cs typeface="+mn-cs"/>
              <a:sym typeface="Arial" charset="0"/>
            </a:endParaRPr>
          </a:p>
        </p:txBody>
      </p:sp>
    </p:spTree>
    <p:extLst>
      <p:ext uri="{BB962C8B-B14F-4D97-AF65-F5344CB8AC3E}">
        <p14:creationId xmlns:p14="http://schemas.microsoft.com/office/powerpoint/2010/main" val="3361175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19800-3659-4322-BDF6-4DCBEB95A1D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Heiti TC Light" charset="-120"/>
                <a:cs typeface="+mn-cs"/>
                <a:sym typeface="Arial"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Heiti TC Light" charset="-120"/>
              <a:cs typeface="+mn-cs"/>
              <a:sym typeface="Arial" charset="0"/>
            </a:endParaRPr>
          </a:p>
        </p:txBody>
      </p:sp>
    </p:spTree>
    <p:extLst>
      <p:ext uri="{BB962C8B-B14F-4D97-AF65-F5344CB8AC3E}">
        <p14:creationId xmlns:p14="http://schemas.microsoft.com/office/powerpoint/2010/main" val="1292784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19800-3659-4322-BDF6-4DCBEB95A1D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Heiti TC Light" charset="-120"/>
                <a:cs typeface="+mn-cs"/>
                <a:sym typeface="Arial"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Heiti TC Light" charset="-120"/>
              <a:cs typeface="+mn-cs"/>
              <a:sym typeface="Arial" charset="0"/>
            </a:endParaRPr>
          </a:p>
        </p:txBody>
      </p:sp>
    </p:spTree>
    <p:extLst>
      <p:ext uri="{BB962C8B-B14F-4D97-AF65-F5344CB8AC3E}">
        <p14:creationId xmlns:p14="http://schemas.microsoft.com/office/powerpoint/2010/main" val="122320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19800-3659-4322-BDF6-4DCBEB95A1D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Heiti TC Light" charset="-120"/>
                <a:cs typeface="+mn-cs"/>
                <a:sym typeface="Arial"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Heiti TC Light" charset="-120"/>
              <a:cs typeface="+mn-cs"/>
              <a:sym typeface="Arial" charset="0"/>
            </a:endParaRPr>
          </a:p>
        </p:txBody>
      </p:sp>
    </p:spTree>
    <p:extLst>
      <p:ext uri="{BB962C8B-B14F-4D97-AF65-F5344CB8AC3E}">
        <p14:creationId xmlns:p14="http://schemas.microsoft.com/office/powerpoint/2010/main" val="3525814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19800-3659-4322-BDF6-4DCBEB95A1D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Heiti TC Light" charset="-120"/>
                <a:cs typeface="+mn-cs"/>
                <a:sym typeface="Arial"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Heiti TC Light" charset="-120"/>
              <a:cs typeface="+mn-cs"/>
              <a:sym typeface="Arial" charset="0"/>
            </a:endParaRPr>
          </a:p>
        </p:txBody>
      </p:sp>
    </p:spTree>
    <p:extLst>
      <p:ext uri="{BB962C8B-B14F-4D97-AF65-F5344CB8AC3E}">
        <p14:creationId xmlns:p14="http://schemas.microsoft.com/office/powerpoint/2010/main" val="125478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19800-3659-4322-BDF6-4DCBEB95A1D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Heiti TC Light" charset="-120"/>
                <a:cs typeface="+mn-cs"/>
                <a:sym typeface="Arial"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Heiti TC Light" charset="-120"/>
              <a:cs typeface="+mn-cs"/>
              <a:sym typeface="Arial" charset="0"/>
            </a:endParaRPr>
          </a:p>
        </p:txBody>
      </p:sp>
    </p:spTree>
    <p:extLst>
      <p:ext uri="{BB962C8B-B14F-4D97-AF65-F5344CB8AC3E}">
        <p14:creationId xmlns:p14="http://schemas.microsoft.com/office/powerpoint/2010/main" val="3714465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19800-3659-4322-BDF6-4DCBEB95A1D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Heiti TC Light" charset="-120"/>
                <a:cs typeface="+mn-cs"/>
                <a:sym typeface="Arial"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Heiti TC Light" charset="-120"/>
              <a:cs typeface="+mn-cs"/>
              <a:sym typeface="Arial" charset="0"/>
            </a:endParaRPr>
          </a:p>
        </p:txBody>
      </p:sp>
    </p:spTree>
    <p:extLst>
      <p:ext uri="{BB962C8B-B14F-4D97-AF65-F5344CB8AC3E}">
        <p14:creationId xmlns:p14="http://schemas.microsoft.com/office/powerpoint/2010/main" val="1374607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tes only">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35A49BAE-374C-05DB-6420-8B3371055372}"/>
              </a:ext>
            </a:extLst>
          </p:cNvPr>
          <p:cNvSpPr>
            <a:spLocks noGrp="1"/>
          </p:cNvSpPr>
          <p:nvPr>
            <p:ph idx="10"/>
          </p:nvPr>
        </p:nvSpPr>
        <p:spPr>
          <a:xfrm>
            <a:off x="731520" y="1143000"/>
            <a:ext cx="10799420" cy="5212079"/>
          </a:xfrm>
        </p:spPr>
        <p:txBody>
          <a:bodyPr/>
          <a:lstStyle>
            <a:lvl1pPr marL="0" indent="0">
              <a:buNone/>
              <a:defRPr baseline="0">
                <a:latin typeface="MrEavesXLModOTBook" panose="020B0503060502020202" pitchFamily="34" charset="77"/>
              </a:defRPr>
            </a:lvl1pPr>
            <a:lvl2pPr>
              <a:defRPr baseline="0">
                <a:latin typeface="MrEavesXLModOTBook" panose="020B0503060502020202" pitchFamily="34" charset="77"/>
              </a:defRPr>
            </a:lvl2pPr>
            <a:lvl3pPr>
              <a:defRPr baseline="0">
                <a:latin typeface="MrEavesXLModOTBook" panose="020B0503060502020202" pitchFamily="34" charset="77"/>
              </a:defRPr>
            </a:lvl3pPr>
            <a:lvl4pPr>
              <a:defRPr baseline="0">
                <a:latin typeface="MrEavesXLModOTBook" panose="020B0503060502020202" pitchFamily="34" charset="77"/>
              </a:defRPr>
            </a:lvl4pPr>
            <a:lvl5pPr>
              <a:defRPr baseline="0">
                <a:latin typeface="MrEavesXLModOTBook" panose="020B0503060502020202"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47451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035EB53-28DC-47CB-84F0-DFB5DFA6582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80539816"/>
      </p:ext>
    </p:extLst>
  </p:cSld>
  <p:clrMapOvr>
    <a:masterClrMapping/>
  </p:clrMapOvr>
  <p:transition>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8" y="273052"/>
            <a:ext cx="4011084" cy="1162051"/>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4" y="273056"/>
            <a:ext cx="6815666"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8" y="1435103"/>
            <a:ext cx="4011084" cy="4691063"/>
          </a:xfrm>
        </p:spPr>
        <p:txBody>
          <a:bodyPr/>
          <a:lstStyle>
            <a:lvl1pPr marL="0" indent="0">
              <a:buNone/>
              <a:defRPr sz="1050"/>
            </a:lvl1pPr>
            <a:lvl2pPr marL="342882" indent="0">
              <a:buNone/>
              <a:defRPr sz="900"/>
            </a:lvl2pPr>
            <a:lvl3pPr marL="685765" indent="0">
              <a:buNone/>
              <a:defRPr sz="750"/>
            </a:lvl3pPr>
            <a:lvl4pPr marL="1028647" indent="0">
              <a:buNone/>
              <a:defRPr sz="675"/>
            </a:lvl4pPr>
            <a:lvl5pPr marL="1371530" indent="0">
              <a:buNone/>
              <a:defRPr sz="675"/>
            </a:lvl5pPr>
            <a:lvl6pPr marL="1714412" indent="0">
              <a:buNone/>
              <a:defRPr sz="675"/>
            </a:lvl6pPr>
            <a:lvl7pPr marL="2057295" indent="0">
              <a:buNone/>
              <a:defRPr sz="675"/>
            </a:lvl7pPr>
            <a:lvl8pPr marL="2400177" indent="0">
              <a:buNone/>
              <a:defRPr sz="675"/>
            </a:lvl8pPr>
            <a:lvl9pPr marL="274306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D5D531C-7EF4-4AE0-9543-793E42F967C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54928553"/>
      </p:ext>
    </p:extLst>
  </p:cSld>
  <p:clrMapOvr>
    <a:masterClrMapping/>
  </p:clrMapOvr>
  <p:transition>
    <p:randomBa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4"/>
            <a:ext cx="7315200" cy="566739"/>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8" y="612775"/>
            <a:ext cx="7315200" cy="4114800"/>
          </a:xfrm>
        </p:spPr>
        <p:txBody>
          <a:bodyPr/>
          <a:lstStyle>
            <a:lvl1pPr marL="0" indent="0">
              <a:buNone/>
              <a:defRPr sz="2400"/>
            </a:lvl1pPr>
            <a:lvl2pPr marL="342882" indent="0">
              <a:buNone/>
              <a:defRPr sz="2100"/>
            </a:lvl2pPr>
            <a:lvl3pPr marL="685765" indent="0">
              <a:buNone/>
              <a:defRPr sz="1800"/>
            </a:lvl3pPr>
            <a:lvl4pPr marL="1028647" indent="0">
              <a:buNone/>
              <a:defRPr sz="1500"/>
            </a:lvl4pPr>
            <a:lvl5pPr marL="1371530" indent="0">
              <a:buNone/>
              <a:defRPr sz="1500"/>
            </a:lvl5pPr>
            <a:lvl6pPr marL="1714412" indent="0">
              <a:buNone/>
              <a:defRPr sz="1500"/>
            </a:lvl6pPr>
            <a:lvl7pPr marL="2057295" indent="0">
              <a:buNone/>
              <a:defRPr sz="1500"/>
            </a:lvl7pPr>
            <a:lvl8pPr marL="2400177" indent="0">
              <a:buNone/>
              <a:defRPr sz="1500"/>
            </a:lvl8pPr>
            <a:lvl9pPr marL="2743060" indent="0">
              <a:buNone/>
              <a:defRPr sz="1500"/>
            </a:lvl9pPr>
          </a:lstStyle>
          <a:p>
            <a:pPr lvl="0"/>
            <a:endParaRPr lang="en-US" noProof="0" dirty="0"/>
          </a:p>
        </p:txBody>
      </p:sp>
      <p:sp>
        <p:nvSpPr>
          <p:cNvPr id="4" name="Text Placeholder 3"/>
          <p:cNvSpPr>
            <a:spLocks noGrp="1"/>
          </p:cNvSpPr>
          <p:nvPr>
            <p:ph type="body" sz="half" idx="2"/>
          </p:nvPr>
        </p:nvSpPr>
        <p:spPr>
          <a:xfrm>
            <a:off x="2389718" y="5367341"/>
            <a:ext cx="7315200" cy="804863"/>
          </a:xfrm>
        </p:spPr>
        <p:txBody>
          <a:bodyPr/>
          <a:lstStyle>
            <a:lvl1pPr marL="0" indent="0">
              <a:buNone/>
              <a:defRPr sz="1050"/>
            </a:lvl1pPr>
            <a:lvl2pPr marL="342882" indent="0">
              <a:buNone/>
              <a:defRPr sz="900"/>
            </a:lvl2pPr>
            <a:lvl3pPr marL="685765" indent="0">
              <a:buNone/>
              <a:defRPr sz="750"/>
            </a:lvl3pPr>
            <a:lvl4pPr marL="1028647" indent="0">
              <a:buNone/>
              <a:defRPr sz="675"/>
            </a:lvl4pPr>
            <a:lvl5pPr marL="1371530" indent="0">
              <a:buNone/>
              <a:defRPr sz="675"/>
            </a:lvl5pPr>
            <a:lvl6pPr marL="1714412" indent="0">
              <a:buNone/>
              <a:defRPr sz="675"/>
            </a:lvl6pPr>
            <a:lvl7pPr marL="2057295" indent="0">
              <a:buNone/>
              <a:defRPr sz="675"/>
            </a:lvl7pPr>
            <a:lvl8pPr marL="2400177" indent="0">
              <a:buNone/>
              <a:defRPr sz="675"/>
            </a:lvl8pPr>
            <a:lvl9pPr marL="274306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6D58046-118B-4964-B587-767A6ED7172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13648898"/>
      </p:ext>
    </p:extLst>
  </p:cSld>
  <p:clrMapOvr>
    <a:masterClrMapping/>
  </p:clrMapOvr>
  <p:transition>
    <p:randomBar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8CAC1B9-E15C-4C7A-B5BD-091E3EB99A7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02480685"/>
      </p:ext>
    </p:extLst>
  </p:cSld>
  <p:clrMapOvr>
    <a:masterClrMapping/>
  </p:clrMapOvr>
  <p:transition>
    <p:randomBar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6567BD9-B772-4308-B888-685B5003811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847322895"/>
      </p:ext>
    </p:extLst>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tes with picture">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35A49BAE-374C-05DB-6420-8B3371055372}"/>
              </a:ext>
            </a:extLst>
          </p:cNvPr>
          <p:cNvSpPr>
            <a:spLocks noGrp="1"/>
          </p:cNvSpPr>
          <p:nvPr>
            <p:ph idx="10"/>
          </p:nvPr>
        </p:nvSpPr>
        <p:spPr>
          <a:xfrm>
            <a:off x="731520" y="1143000"/>
            <a:ext cx="6832600" cy="5212079"/>
          </a:xfrm>
        </p:spPr>
        <p:txBody>
          <a:bodyPr/>
          <a:lstStyle>
            <a:lvl1pPr marL="0" indent="0">
              <a:buNone/>
              <a:defRPr baseline="0">
                <a:latin typeface="MrEavesXLModOTBook" panose="020B0503060502020202" pitchFamily="34" charset="77"/>
              </a:defRPr>
            </a:lvl1pPr>
            <a:lvl2pPr>
              <a:defRPr baseline="0">
                <a:latin typeface="MrEavesXLModOTBook" panose="020B0503060502020202" pitchFamily="34" charset="77"/>
              </a:defRPr>
            </a:lvl2pPr>
            <a:lvl3pPr>
              <a:defRPr baseline="0">
                <a:latin typeface="MrEavesXLModOTBook" panose="020B0503060502020202" pitchFamily="34" charset="77"/>
              </a:defRPr>
            </a:lvl3pPr>
            <a:lvl4pPr>
              <a:defRPr baseline="0">
                <a:latin typeface="MrEavesXLModOTBook" panose="020B0503060502020202" pitchFamily="34" charset="77"/>
              </a:defRPr>
            </a:lvl4pPr>
            <a:lvl5pPr>
              <a:defRPr baseline="0">
                <a:latin typeface="MrEavesXLModOTBook" panose="020B0503060502020202"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Picture Placeholder 2">
            <a:extLst>
              <a:ext uri="{FF2B5EF4-FFF2-40B4-BE49-F238E27FC236}">
                <a16:creationId xmlns:a16="http://schemas.microsoft.com/office/drawing/2014/main" id="{0E80B307-146D-8C72-72E6-A546787E954A}"/>
              </a:ext>
            </a:extLst>
          </p:cNvPr>
          <p:cNvSpPr>
            <a:spLocks noGrp="1"/>
          </p:cNvSpPr>
          <p:nvPr>
            <p:ph type="pic" idx="1"/>
          </p:nvPr>
        </p:nvSpPr>
        <p:spPr>
          <a:xfrm>
            <a:off x="7853943" y="1143000"/>
            <a:ext cx="3657600" cy="365760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1855963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ED0C30-5D04-49E0-86A5-45414905B167}"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38BC1-51E2-4447-B418-ABF647C6276A}" type="slidenum">
              <a:rPr lang="en-US" smtClean="0"/>
              <a:t>‹#›</a:t>
            </a:fld>
            <a:endParaRPr lang="en-US"/>
          </a:p>
        </p:txBody>
      </p:sp>
    </p:spTree>
    <p:extLst>
      <p:ext uri="{BB962C8B-B14F-4D97-AF65-F5344CB8AC3E}">
        <p14:creationId xmlns:p14="http://schemas.microsoft.com/office/powerpoint/2010/main" val="2499475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1"/>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882" indent="0" algn="ctr">
              <a:buNone/>
              <a:defRPr/>
            </a:lvl2pPr>
            <a:lvl3pPr marL="685765" indent="0" algn="ctr">
              <a:buNone/>
              <a:defRPr/>
            </a:lvl3pPr>
            <a:lvl4pPr marL="1028647" indent="0" algn="ctr">
              <a:buNone/>
              <a:defRPr/>
            </a:lvl4pPr>
            <a:lvl5pPr marL="1371530" indent="0" algn="ctr">
              <a:buNone/>
              <a:defRPr/>
            </a:lvl5pPr>
            <a:lvl6pPr marL="1714412" indent="0" algn="ctr">
              <a:buNone/>
              <a:defRPr/>
            </a:lvl6pPr>
            <a:lvl7pPr marL="2057295" indent="0" algn="ctr">
              <a:buNone/>
              <a:defRPr/>
            </a:lvl7pPr>
            <a:lvl8pPr marL="2400177" indent="0" algn="ctr">
              <a:buNone/>
              <a:defRPr/>
            </a:lvl8pPr>
            <a:lvl9pPr marL="274306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390437A-6594-49DD-81BE-24DE3AEC367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546404606"/>
      </p:ext>
    </p:extLst>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555CA9-807B-42BC-BEC1-ACA7D25BDCE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157830769"/>
      </p:ext>
    </p:extLst>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4"/>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4"/>
            <a:ext cx="10363200" cy="1500187"/>
          </a:xfrm>
        </p:spPr>
        <p:txBody>
          <a:bodyPr anchor="b"/>
          <a:lstStyle>
            <a:lvl1pPr marL="0" indent="0">
              <a:buNone/>
              <a:defRPr sz="1500"/>
            </a:lvl1pPr>
            <a:lvl2pPr marL="342882" indent="0">
              <a:buNone/>
              <a:defRPr sz="1350"/>
            </a:lvl2pPr>
            <a:lvl3pPr marL="685765" indent="0">
              <a:buNone/>
              <a:defRPr sz="1200"/>
            </a:lvl3pPr>
            <a:lvl4pPr marL="1028647" indent="0">
              <a:buNone/>
              <a:defRPr sz="1050"/>
            </a:lvl4pPr>
            <a:lvl5pPr marL="1371530" indent="0">
              <a:buNone/>
              <a:defRPr sz="1050"/>
            </a:lvl5pPr>
            <a:lvl6pPr marL="1714412" indent="0">
              <a:buNone/>
              <a:defRPr sz="1050"/>
            </a:lvl6pPr>
            <a:lvl7pPr marL="2057295" indent="0">
              <a:buNone/>
              <a:defRPr sz="1050"/>
            </a:lvl7pPr>
            <a:lvl8pPr marL="2400177" indent="0">
              <a:buNone/>
              <a:defRPr sz="1050"/>
            </a:lvl8pPr>
            <a:lvl9pPr marL="2743060" indent="0">
              <a:buNone/>
              <a:defRPr sz="105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8A04267-E528-48C8-A8A0-A46C04D6DC02}"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01479798"/>
      </p:ext>
    </p:extLst>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1"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0C9B5D5-D314-4002-829F-DC31F2AADAD4}"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11399343"/>
      </p:ext>
    </p:extLst>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1" y="1535116"/>
            <a:ext cx="5386917" cy="639763"/>
          </a:xfrm>
        </p:spPr>
        <p:txBody>
          <a:bodyPr anchor="b"/>
          <a:lstStyle>
            <a:lvl1pPr marL="0" indent="0">
              <a:buNone/>
              <a:defRPr sz="1800" b="1"/>
            </a:lvl1pPr>
            <a:lvl2pPr marL="342882" indent="0">
              <a:buNone/>
              <a:defRPr sz="1500" b="1"/>
            </a:lvl2pPr>
            <a:lvl3pPr marL="685765" indent="0">
              <a:buNone/>
              <a:defRPr sz="1350" b="1"/>
            </a:lvl3pPr>
            <a:lvl4pPr marL="1028647" indent="0">
              <a:buNone/>
              <a:defRPr sz="1200" b="1"/>
            </a:lvl4pPr>
            <a:lvl5pPr marL="1371530" indent="0">
              <a:buNone/>
              <a:defRPr sz="1200" b="1"/>
            </a:lvl5pPr>
            <a:lvl6pPr marL="1714412" indent="0">
              <a:buNone/>
              <a:defRPr sz="1200" b="1"/>
            </a:lvl6pPr>
            <a:lvl7pPr marL="2057295" indent="0">
              <a:buNone/>
              <a:defRPr sz="1200" b="1"/>
            </a:lvl7pPr>
            <a:lvl8pPr marL="2400177" indent="0">
              <a:buNone/>
              <a:defRPr sz="1200" b="1"/>
            </a:lvl8pPr>
            <a:lvl9pPr marL="274306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1"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4" y="1535116"/>
            <a:ext cx="5389033" cy="639763"/>
          </a:xfrm>
        </p:spPr>
        <p:txBody>
          <a:bodyPr anchor="b"/>
          <a:lstStyle>
            <a:lvl1pPr marL="0" indent="0">
              <a:buNone/>
              <a:defRPr sz="1800" b="1"/>
            </a:lvl1pPr>
            <a:lvl2pPr marL="342882" indent="0">
              <a:buNone/>
              <a:defRPr sz="1500" b="1"/>
            </a:lvl2pPr>
            <a:lvl3pPr marL="685765" indent="0">
              <a:buNone/>
              <a:defRPr sz="1350" b="1"/>
            </a:lvl3pPr>
            <a:lvl4pPr marL="1028647" indent="0">
              <a:buNone/>
              <a:defRPr sz="1200" b="1"/>
            </a:lvl4pPr>
            <a:lvl5pPr marL="1371530" indent="0">
              <a:buNone/>
              <a:defRPr sz="1200" b="1"/>
            </a:lvl5pPr>
            <a:lvl6pPr marL="1714412" indent="0">
              <a:buNone/>
              <a:defRPr sz="1200" b="1"/>
            </a:lvl6pPr>
            <a:lvl7pPr marL="2057295" indent="0">
              <a:buNone/>
              <a:defRPr sz="1200" b="1"/>
            </a:lvl7pPr>
            <a:lvl8pPr marL="2400177" indent="0">
              <a:buNone/>
              <a:defRPr sz="1200" b="1"/>
            </a:lvl8pPr>
            <a:lvl9pPr marL="274306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4"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EA6F1BB-19B3-459B-8C4B-962C10A4250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930759682"/>
      </p:ext>
    </p:extLst>
  </p:cSld>
  <p:clrMapOvr>
    <a:masterClrMapping/>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BD27C68-E40C-4032-8012-013ADBD9ADA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10934659"/>
      </p:ext>
    </p:extLst>
  </p:cSld>
  <p:clrMapOvr>
    <a:masterClrMapping/>
  </p:clrMapOvr>
  <p:transition>
    <p:randomBar dir="vert"/>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1.jpe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31519" y="1143000"/>
            <a:ext cx="10716293" cy="510000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19182879"/>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84" r:id="rId3"/>
  </p:sldLayoutIdLst>
  <p:txStyles>
    <p:titleStyle>
      <a:lvl1pPr algn="l" defTabSz="914400" rtl="0" eaLnBrk="1" latinLnBrk="0" hangingPunct="1">
        <a:lnSpc>
          <a:spcPct val="90000"/>
        </a:lnSpc>
        <a:spcBef>
          <a:spcPct val="0"/>
        </a:spcBef>
        <a:buNone/>
        <a:defRPr sz="4400" kern="1200" baseline="0">
          <a:solidFill>
            <a:schemeClr val="tx1"/>
          </a:solidFill>
          <a:latin typeface="Garamond" panose="02020404030301010803" pitchFamily="18"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baseline="0">
          <a:solidFill>
            <a:schemeClr val="bg2">
              <a:lumMod val="10000"/>
            </a:schemeClr>
          </a:solidFill>
          <a:latin typeface="MrEavesXLModOTBook" panose="020B0503060502020202"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bg2">
              <a:lumMod val="10000"/>
            </a:schemeClr>
          </a:solidFill>
          <a:latin typeface="MrEavesXLModOTBook" panose="020B0503060502020202"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bg2">
              <a:lumMod val="10000"/>
            </a:schemeClr>
          </a:solidFill>
          <a:latin typeface="MrEavesXLModOTBook" panose="020B0503060502020202"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bg2">
              <a:lumMod val="10000"/>
            </a:schemeClr>
          </a:solidFill>
          <a:latin typeface="MrEavesXLModOTBook" panose="020B0503060502020202"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bg2">
              <a:lumMod val="10000"/>
            </a:schemeClr>
          </a:solidFill>
          <a:latin typeface="MrEavesXLModOTBook" panose="020B0503060502020202"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50"/>
            </a:lvl1pPr>
          </a:lstStyle>
          <a:p>
            <a:pPr fontAlgn="base">
              <a:spcBef>
                <a:spcPct val="0"/>
              </a:spcBef>
              <a:spcAft>
                <a:spcPct val="0"/>
              </a:spcAft>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4165601"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lvl1pPr>
          </a:lstStyle>
          <a:p>
            <a:pPr fontAlgn="base">
              <a:spcBef>
                <a:spcPct val="0"/>
              </a:spcBef>
              <a:spcAft>
                <a:spcPct val="0"/>
              </a:spcAft>
              <a:defRPr/>
            </a:pPr>
            <a:endParaRPr lang="en-US" dirty="0">
              <a:solidFill>
                <a:srgbClr val="000000"/>
              </a:solidFill>
            </a:endParaRPr>
          </a:p>
        </p:txBody>
      </p:sp>
      <p:sp>
        <p:nvSpPr>
          <p:cNvPr id="1030" name="Rectangle 6"/>
          <p:cNvSpPr>
            <a:spLocks noGrp="1" noChangeArrowheads="1"/>
          </p:cNvSpPr>
          <p:nvPr>
            <p:ph type="sldNum" sz="quarter" idx="4"/>
          </p:nvPr>
        </p:nvSpPr>
        <p:spPr bwMode="auto">
          <a:xfrm>
            <a:off x="8737601"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lvl1pPr>
          </a:lstStyle>
          <a:p>
            <a:pPr fontAlgn="base">
              <a:spcBef>
                <a:spcPct val="0"/>
              </a:spcBef>
              <a:spcAft>
                <a:spcPct val="0"/>
              </a:spcAft>
              <a:defRPr/>
            </a:pPr>
            <a:fld id="{C8AFEE62-4B6F-4743-B42E-CF9EBF563CCB}" type="slidenum">
              <a:rPr lang="en-US">
                <a:solidFill>
                  <a:srgbClr val="000000"/>
                </a:solidFill>
              </a:rPr>
              <a:pPr fontAlgn="base">
                <a:spcBef>
                  <a:spcPct val="0"/>
                </a:spcBef>
                <a:spcAft>
                  <a:spcPct val="0"/>
                </a:spcAft>
                <a:defRPr/>
              </a:pPr>
              <a:t>‹#›</a:t>
            </a:fld>
            <a:endParaRPr lang="en-US" dirty="0">
              <a:solidFill>
                <a:srgbClr val="000000"/>
              </a:solidFill>
            </a:endParaRPr>
          </a:p>
        </p:txBody>
      </p:sp>
    </p:spTree>
    <p:extLst>
      <p:ext uri="{BB962C8B-B14F-4D97-AF65-F5344CB8AC3E}">
        <p14:creationId xmlns:p14="http://schemas.microsoft.com/office/powerpoint/2010/main" val="3987209630"/>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ransition>
    <p:randomBar dir="vert"/>
  </p:transition>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3300">
          <a:solidFill>
            <a:schemeClr val="tx2"/>
          </a:solidFill>
          <a:latin typeface="Eras Demi ITC" pitchFamily="34" charset="0"/>
        </a:defRPr>
      </a:lvl2pPr>
      <a:lvl3pPr algn="ctr" rtl="0" eaLnBrk="0" fontAlgn="base" hangingPunct="0">
        <a:spcBef>
          <a:spcPct val="0"/>
        </a:spcBef>
        <a:spcAft>
          <a:spcPct val="0"/>
        </a:spcAft>
        <a:defRPr sz="3300">
          <a:solidFill>
            <a:schemeClr val="tx2"/>
          </a:solidFill>
          <a:latin typeface="Eras Demi ITC" pitchFamily="34" charset="0"/>
        </a:defRPr>
      </a:lvl3pPr>
      <a:lvl4pPr algn="ctr" rtl="0" eaLnBrk="0" fontAlgn="base" hangingPunct="0">
        <a:spcBef>
          <a:spcPct val="0"/>
        </a:spcBef>
        <a:spcAft>
          <a:spcPct val="0"/>
        </a:spcAft>
        <a:defRPr sz="3300">
          <a:solidFill>
            <a:schemeClr val="tx2"/>
          </a:solidFill>
          <a:latin typeface="Eras Demi ITC" pitchFamily="34" charset="0"/>
        </a:defRPr>
      </a:lvl4pPr>
      <a:lvl5pPr algn="ctr" rtl="0" eaLnBrk="0" fontAlgn="base" hangingPunct="0">
        <a:spcBef>
          <a:spcPct val="0"/>
        </a:spcBef>
        <a:spcAft>
          <a:spcPct val="0"/>
        </a:spcAft>
        <a:defRPr sz="3300">
          <a:solidFill>
            <a:schemeClr val="tx2"/>
          </a:solidFill>
          <a:latin typeface="Eras Demi ITC" pitchFamily="34" charset="0"/>
        </a:defRPr>
      </a:lvl5pPr>
      <a:lvl6pPr marL="342882" algn="ctr" rtl="0" fontAlgn="base">
        <a:spcBef>
          <a:spcPct val="0"/>
        </a:spcBef>
        <a:spcAft>
          <a:spcPct val="0"/>
        </a:spcAft>
        <a:defRPr sz="3300">
          <a:solidFill>
            <a:schemeClr val="tx2"/>
          </a:solidFill>
          <a:latin typeface="Eras Demi ITC" pitchFamily="34" charset="0"/>
        </a:defRPr>
      </a:lvl6pPr>
      <a:lvl7pPr marL="685765" algn="ctr" rtl="0" fontAlgn="base">
        <a:spcBef>
          <a:spcPct val="0"/>
        </a:spcBef>
        <a:spcAft>
          <a:spcPct val="0"/>
        </a:spcAft>
        <a:defRPr sz="3300">
          <a:solidFill>
            <a:schemeClr val="tx2"/>
          </a:solidFill>
          <a:latin typeface="Eras Demi ITC" pitchFamily="34" charset="0"/>
        </a:defRPr>
      </a:lvl7pPr>
      <a:lvl8pPr marL="1028647" algn="ctr" rtl="0" fontAlgn="base">
        <a:spcBef>
          <a:spcPct val="0"/>
        </a:spcBef>
        <a:spcAft>
          <a:spcPct val="0"/>
        </a:spcAft>
        <a:defRPr sz="3300">
          <a:solidFill>
            <a:schemeClr val="tx2"/>
          </a:solidFill>
          <a:latin typeface="Eras Demi ITC" pitchFamily="34" charset="0"/>
        </a:defRPr>
      </a:lvl8pPr>
      <a:lvl9pPr marL="1371530" algn="ctr" rtl="0" fontAlgn="base">
        <a:spcBef>
          <a:spcPct val="0"/>
        </a:spcBef>
        <a:spcAft>
          <a:spcPct val="0"/>
        </a:spcAft>
        <a:defRPr sz="3300">
          <a:solidFill>
            <a:schemeClr val="tx2"/>
          </a:solidFill>
          <a:latin typeface="Eras Demi ITC" pitchFamily="34" charset="0"/>
        </a:defRPr>
      </a:lvl9pPr>
    </p:titleStyle>
    <p:bodyStyle>
      <a:lvl1pPr marL="257162" indent="-257162" algn="l" rtl="0" eaLnBrk="0" fontAlgn="base" hangingPunct="0">
        <a:spcBef>
          <a:spcPct val="20000"/>
        </a:spcBef>
        <a:spcAft>
          <a:spcPct val="0"/>
        </a:spcAft>
        <a:buChar char="•"/>
        <a:defRPr sz="2400">
          <a:solidFill>
            <a:schemeClr val="tx1"/>
          </a:solidFill>
          <a:latin typeface="+mn-lt"/>
          <a:ea typeface="+mn-ea"/>
          <a:cs typeface="+mn-cs"/>
        </a:defRPr>
      </a:lvl1pPr>
      <a:lvl2pPr marL="557184" indent="-214302" algn="l" rtl="0" eaLnBrk="0" fontAlgn="base" hangingPunct="0">
        <a:spcBef>
          <a:spcPct val="20000"/>
        </a:spcBef>
        <a:spcAft>
          <a:spcPct val="0"/>
        </a:spcAft>
        <a:buChar char="–"/>
        <a:defRPr sz="2100">
          <a:solidFill>
            <a:schemeClr val="tx1"/>
          </a:solidFill>
          <a:latin typeface="+mn-lt"/>
        </a:defRPr>
      </a:lvl2pPr>
      <a:lvl3pPr marL="857206" indent="-171441" algn="l" rtl="0" eaLnBrk="0" fontAlgn="base" hangingPunct="0">
        <a:spcBef>
          <a:spcPct val="20000"/>
        </a:spcBef>
        <a:spcAft>
          <a:spcPct val="0"/>
        </a:spcAft>
        <a:buChar char="•"/>
        <a:defRPr sz="1800">
          <a:solidFill>
            <a:schemeClr val="tx1"/>
          </a:solidFill>
          <a:latin typeface="+mn-lt"/>
        </a:defRPr>
      </a:lvl3pPr>
      <a:lvl4pPr marL="1200088" indent="-171441" algn="l" rtl="0" eaLnBrk="0" fontAlgn="base" hangingPunct="0">
        <a:spcBef>
          <a:spcPct val="20000"/>
        </a:spcBef>
        <a:spcAft>
          <a:spcPct val="0"/>
        </a:spcAft>
        <a:buChar char="–"/>
        <a:defRPr sz="1500">
          <a:solidFill>
            <a:schemeClr val="tx1"/>
          </a:solidFill>
          <a:latin typeface="+mn-lt"/>
        </a:defRPr>
      </a:lvl4pPr>
      <a:lvl5pPr marL="1542971" indent="-171441" algn="l" rtl="0" eaLnBrk="0" fontAlgn="base" hangingPunct="0">
        <a:spcBef>
          <a:spcPct val="20000"/>
        </a:spcBef>
        <a:spcAft>
          <a:spcPct val="0"/>
        </a:spcAft>
        <a:buChar char="»"/>
        <a:defRPr sz="1500">
          <a:solidFill>
            <a:schemeClr val="tx1"/>
          </a:solidFill>
          <a:latin typeface="+mn-lt"/>
        </a:defRPr>
      </a:lvl5pPr>
      <a:lvl6pPr marL="1885853" indent="-171441" algn="l" rtl="0" fontAlgn="base">
        <a:spcBef>
          <a:spcPct val="20000"/>
        </a:spcBef>
        <a:spcAft>
          <a:spcPct val="0"/>
        </a:spcAft>
        <a:buChar char="»"/>
        <a:defRPr sz="1500">
          <a:solidFill>
            <a:schemeClr val="tx1"/>
          </a:solidFill>
          <a:latin typeface="+mn-lt"/>
        </a:defRPr>
      </a:lvl6pPr>
      <a:lvl7pPr marL="2228736" indent="-171441" algn="l" rtl="0" fontAlgn="base">
        <a:spcBef>
          <a:spcPct val="20000"/>
        </a:spcBef>
        <a:spcAft>
          <a:spcPct val="0"/>
        </a:spcAft>
        <a:buChar char="»"/>
        <a:defRPr sz="1500">
          <a:solidFill>
            <a:schemeClr val="tx1"/>
          </a:solidFill>
          <a:latin typeface="+mn-lt"/>
        </a:defRPr>
      </a:lvl7pPr>
      <a:lvl8pPr marL="2571618" indent="-171441" algn="l" rtl="0" fontAlgn="base">
        <a:spcBef>
          <a:spcPct val="20000"/>
        </a:spcBef>
        <a:spcAft>
          <a:spcPct val="0"/>
        </a:spcAft>
        <a:buChar char="»"/>
        <a:defRPr sz="1500">
          <a:solidFill>
            <a:schemeClr val="tx1"/>
          </a:solidFill>
          <a:latin typeface="+mn-lt"/>
        </a:defRPr>
      </a:lvl8pPr>
      <a:lvl9pPr marL="2914501" indent="-171441" algn="l" rtl="0" fontAlgn="base">
        <a:spcBef>
          <a:spcPct val="20000"/>
        </a:spcBef>
        <a:spcAft>
          <a:spcPct val="0"/>
        </a:spcAft>
        <a:buChar char="»"/>
        <a:defRPr sz="1500">
          <a:solidFill>
            <a:schemeClr val="tx1"/>
          </a:solidFill>
          <a:latin typeface="+mn-lt"/>
        </a:defRPr>
      </a:lvl9pPr>
    </p:bodyStyle>
    <p:otherStyle>
      <a:defPPr>
        <a:defRPr lang="en-US"/>
      </a:defPPr>
      <a:lvl1pPr marL="0" algn="l" defTabSz="685765" rtl="0" eaLnBrk="1" latinLnBrk="0" hangingPunct="1">
        <a:defRPr sz="1350" kern="1200">
          <a:solidFill>
            <a:schemeClr val="tx1"/>
          </a:solidFill>
          <a:latin typeface="+mn-lt"/>
          <a:ea typeface="+mn-ea"/>
          <a:cs typeface="+mn-cs"/>
        </a:defRPr>
      </a:lvl1pPr>
      <a:lvl2pPr marL="342882" algn="l" defTabSz="685765" rtl="0" eaLnBrk="1" latinLnBrk="0" hangingPunct="1">
        <a:defRPr sz="1350" kern="1200">
          <a:solidFill>
            <a:schemeClr val="tx1"/>
          </a:solidFill>
          <a:latin typeface="+mn-lt"/>
          <a:ea typeface="+mn-ea"/>
          <a:cs typeface="+mn-cs"/>
        </a:defRPr>
      </a:lvl2pPr>
      <a:lvl3pPr marL="685765" algn="l" defTabSz="685765" rtl="0" eaLnBrk="1" latinLnBrk="0" hangingPunct="1">
        <a:defRPr sz="1350" kern="1200">
          <a:solidFill>
            <a:schemeClr val="tx1"/>
          </a:solidFill>
          <a:latin typeface="+mn-lt"/>
          <a:ea typeface="+mn-ea"/>
          <a:cs typeface="+mn-cs"/>
        </a:defRPr>
      </a:lvl3pPr>
      <a:lvl4pPr marL="1028647" algn="l" defTabSz="685765" rtl="0" eaLnBrk="1" latinLnBrk="0" hangingPunct="1">
        <a:defRPr sz="1350" kern="1200">
          <a:solidFill>
            <a:schemeClr val="tx1"/>
          </a:solidFill>
          <a:latin typeface="+mn-lt"/>
          <a:ea typeface="+mn-ea"/>
          <a:cs typeface="+mn-cs"/>
        </a:defRPr>
      </a:lvl4pPr>
      <a:lvl5pPr marL="1371530" algn="l" defTabSz="685765" rtl="0" eaLnBrk="1" latinLnBrk="0" hangingPunct="1">
        <a:defRPr sz="1350" kern="1200">
          <a:solidFill>
            <a:schemeClr val="tx1"/>
          </a:solidFill>
          <a:latin typeface="+mn-lt"/>
          <a:ea typeface="+mn-ea"/>
          <a:cs typeface="+mn-cs"/>
        </a:defRPr>
      </a:lvl5pPr>
      <a:lvl6pPr marL="1714412" algn="l" defTabSz="685765" rtl="0" eaLnBrk="1" latinLnBrk="0" hangingPunct="1">
        <a:defRPr sz="1350" kern="1200">
          <a:solidFill>
            <a:schemeClr val="tx1"/>
          </a:solidFill>
          <a:latin typeface="+mn-lt"/>
          <a:ea typeface="+mn-ea"/>
          <a:cs typeface="+mn-cs"/>
        </a:defRPr>
      </a:lvl6pPr>
      <a:lvl7pPr marL="2057295" algn="l" defTabSz="685765" rtl="0" eaLnBrk="1" latinLnBrk="0" hangingPunct="1">
        <a:defRPr sz="1350" kern="1200">
          <a:solidFill>
            <a:schemeClr val="tx1"/>
          </a:solidFill>
          <a:latin typeface="+mn-lt"/>
          <a:ea typeface="+mn-ea"/>
          <a:cs typeface="+mn-cs"/>
        </a:defRPr>
      </a:lvl7pPr>
      <a:lvl8pPr marL="2400177" algn="l" defTabSz="685765" rtl="0" eaLnBrk="1" latinLnBrk="0" hangingPunct="1">
        <a:defRPr sz="1350" kern="1200">
          <a:solidFill>
            <a:schemeClr val="tx1"/>
          </a:solidFill>
          <a:latin typeface="+mn-lt"/>
          <a:ea typeface="+mn-ea"/>
          <a:cs typeface="+mn-cs"/>
        </a:defRPr>
      </a:lvl8pPr>
      <a:lvl9pPr marL="2743060" algn="l" defTabSz="685765"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304800"/>
            <a:ext cx="7772400" cy="1143000"/>
          </a:xfrm>
        </p:spPr>
        <p:txBody>
          <a:bodyPr/>
          <a:lstStyle/>
          <a:p>
            <a:r>
              <a:rPr lang="en-US" sz="5400" b="1" dirty="0">
                <a:latin typeface="Calibri" panose="020F0502020204030204" pitchFamily="34" charset="0"/>
                <a:cs typeface="Calibri" panose="020F0502020204030204" pitchFamily="34" charset="0"/>
              </a:rPr>
              <a:t>History is God’s Story</a:t>
            </a:r>
            <a:br>
              <a:rPr lang="en-US" dirty="0"/>
            </a:br>
            <a:endParaRPr lang="en-US" dirty="0"/>
          </a:p>
        </p:txBody>
      </p:sp>
      <p:sp>
        <p:nvSpPr>
          <p:cNvPr id="3" name="Content Placeholder 2"/>
          <p:cNvSpPr>
            <a:spLocks noGrp="1"/>
          </p:cNvSpPr>
          <p:nvPr>
            <p:ph idx="1"/>
          </p:nvPr>
        </p:nvSpPr>
        <p:spPr>
          <a:xfrm>
            <a:off x="1570435" y="1371600"/>
            <a:ext cx="9372600" cy="4114800"/>
          </a:xfrm>
        </p:spPr>
        <p:txBody>
          <a:bodyPr/>
          <a:lstStyle/>
          <a:p>
            <a:pPr marL="0" indent="0">
              <a:buNone/>
            </a:pPr>
            <a:r>
              <a:rPr lang="en-US" sz="4400" b="1" dirty="0">
                <a:latin typeface="Calibri" panose="020F0502020204030204" pitchFamily="34" charset="0"/>
                <a:cs typeface="Calibri" panose="020F0502020204030204" pitchFamily="34" charset="0"/>
              </a:rPr>
              <a:t>(Father - Son - Holy Spirit - Gen. 1:26)</a:t>
            </a:r>
          </a:p>
          <a:p>
            <a:pPr marL="0" indent="0">
              <a:buNone/>
            </a:pPr>
            <a:r>
              <a:rPr lang="en-US" b="1" dirty="0">
                <a:latin typeface="Calibri" panose="020F0502020204030204" pitchFamily="34" charset="0"/>
                <a:cs typeface="Calibri" panose="020F0502020204030204" pitchFamily="34" charset="0"/>
              </a:rPr>
              <a:t> </a:t>
            </a:r>
          </a:p>
          <a:p>
            <a:r>
              <a:rPr lang="en-US" sz="4000" b="1" dirty="0">
                <a:latin typeface="Calibri" panose="020F0502020204030204" pitchFamily="34" charset="0"/>
                <a:cs typeface="Calibri" panose="020F0502020204030204" pitchFamily="34" charset="0"/>
              </a:rPr>
              <a:t> Characters</a:t>
            </a:r>
          </a:p>
          <a:p>
            <a:r>
              <a:rPr lang="en-US" sz="4000" b="1" dirty="0">
                <a:latin typeface="Calibri" panose="020F0502020204030204" pitchFamily="34" charset="0"/>
                <a:cs typeface="Calibri" panose="020F0502020204030204" pitchFamily="34" charset="0"/>
              </a:rPr>
              <a:t> Setting</a:t>
            </a:r>
          </a:p>
          <a:p>
            <a:r>
              <a:rPr lang="en-US" sz="4000" b="1" dirty="0">
                <a:latin typeface="Calibri" panose="020F0502020204030204" pitchFamily="34" charset="0"/>
                <a:cs typeface="Calibri" panose="020F0502020204030204" pitchFamily="34" charset="0"/>
              </a:rPr>
              <a:t> Plot</a:t>
            </a:r>
          </a:p>
          <a:p>
            <a:r>
              <a:rPr lang="en-US" sz="4000" b="1" dirty="0">
                <a:latin typeface="Calibri" panose="020F0502020204030204" pitchFamily="34" charset="0"/>
                <a:cs typeface="Calibri" panose="020F0502020204030204" pitchFamily="34" charset="0"/>
              </a:rPr>
              <a:t> Conflict</a:t>
            </a:r>
          </a:p>
          <a:p>
            <a:r>
              <a:rPr lang="en-US" sz="4000" b="1" dirty="0">
                <a:latin typeface="Calibri" panose="020F0502020204030204" pitchFamily="34" charset="0"/>
                <a:cs typeface="Calibri" panose="020F0502020204030204" pitchFamily="34" charset="0"/>
              </a:rPr>
              <a:t> Resolution</a:t>
            </a:r>
          </a:p>
          <a:p>
            <a:endParaRPr lang="en-US" dirty="0"/>
          </a:p>
        </p:txBody>
      </p:sp>
      <p:sp>
        <p:nvSpPr>
          <p:cNvPr id="4" name="TextBox 3">
            <a:extLst>
              <a:ext uri="{FF2B5EF4-FFF2-40B4-BE49-F238E27FC236}">
                <a16:creationId xmlns:a16="http://schemas.microsoft.com/office/drawing/2014/main" id="{5EE47301-37F1-1265-9087-548560F8742C}"/>
              </a:ext>
            </a:extLst>
          </p:cNvPr>
          <p:cNvSpPr txBox="1"/>
          <p:nvPr/>
        </p:nvSpPr>
        <p:spPr>
          <a:xfrm>
            <a:off x="6256735" y="3643312"/>
            <a:ext cx="4232147" cy="676660"/>
          </a:xfrm>
          <a:prstGeom prst="rect">
            <a:avLst/>
          </a:prstGeom>
          <a:noFill/>
        </p:spPr>
        <p:txBody>
          <a:bodyPr wrap="square" rtlCol="0">
            <a:spAutoFit/>
          </a:bodyPr>
          <a:lstStyle/>
          <a:p>
            <a:pPr defTabSz="642915" eaLnBrk="0" fontAlgn="base" hangingPunct="0">
              <a:spcBef>
                <a:spcPct val="0"/>
              </a:spcBef>
              <a:spcAft>
                <a:spcPct val="0"/>
              </a:spcAft>
            </a:pPr>
            <a:r>
              <a:rPr lang="en-US" sz="3797" b="1" dirty="0">
                <a:solidFill>
                  <a:srgbClr val="000000"/>
                </a:solidFill>
                <a:latin typeface="Calibri" panose="020F0502020204030204" pitchFamily="34" charset="0"/>
                <a:ea typeface="Heiti TC Light" charset="-120"/>
                <a:cs typeface="Calibri" panose="020F0502020204030204" pitchFamily="34" charset="0"/>
                <a:sym typeface="Arial" charset="0"/>
              </a:rPr>
              <a:t>(Every Story Has)</a:t>
            </a:r>
          </a:p>
        </p:txBody>
      </p:sp>
    </p:spTree>
    <p:extLst>
      <p:ext uri="{BB962C8B-B14F-4D97-AF65-F5344CB8AC3E}">
        <p14:creationId xmlns:p14="http://schemas.microsoft.com/office/powerpoint/2010/main" val="4239164124"/>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additive="base">
                                        <p:cTn id="3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B4C46-FEA9-743E-EE85-74FFC723B72E}"/>
            </a:ext>
          </a:extLst>
        </p:cNvPr>
        <p:cNvGrpSpPr/>
        <p:nvPr/>
      </p:nvGrpSpPr>
      <p:grpSpPr>
        <a:xfrm>
          <a:off x="0" y="0"/>
          <a:ext cx="0" cy="0"/>
          <a:chOff x="0" y="0"/>
          <a:chExt cx="0" cy="0"/>
        </a:xfrm>
      </p:grpSpPr>
      <p:pic>
        <p:nvPicPr>
          <p:cNvPr id="2050" name="Picture 2" descr="Matthew 16:26 What Profit (black)">
            <a:extLst>
              <a:ext uri="{FF2B5EF4-FFF2-40B4-BE49-F238E27FC236}">
                <a16:creationId xmlns:a16="http://schemas.microsoft.com/office/drawing/2014/main" id="{15C17441-D049-BDC8-F96A-29D1088062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6704" r="1" b="9416"/>
          <a:stretch/>
        </p:blipFill>
        <p:spPr bwMode="auto">
          <a:xfrm>
            <a:off x="-563258" y="2359904"/>
            <a:ext cx="12865866" cy="6118438"/>
          </a:xfrm>
          <a:prstGeom prst="rect">
            <a:avLst/>
          </a:prstGeom>
          <a:solidFill>
            <a:srgbClr val="FFFFFF"/>
          </a:solidFill>
        </p:spPr>
      </p:pic>
      <p:sp>
        <p:nvSpPr>
          <p:cNvPr id="4" name="TextBox 3">
            <a:extLst>
              <a:ext uri="{FF2B5EF4-FFF2-40B4-BE49-F238E27FC236}">
                <a16:creationId xmlns:a16="http://schemas.microsoft.com/office/drawing/2014/main" id="{51276DFE-EDBC-2C04-4BE9-BC80F229EB04}"/>
              </a:ext>
            </a:extLst>
          </p:cNvPr>
          <p:cNvSpPr txBox="1"/>
          <p:nvPr/>
        </p:nvSpPr>
        <p:spPr>
          <a:xfrm>
            <a:off x="498142" y="-83075"/>
            <a:ext cx="12692418" cy="221599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Calibri" panose="020F0502020204030204"/>
                <a:ea typeface="+mn-ea"/>
                <a:cs typeface="+mn-cs"/>
              </a:rPr>
              <a:t>Seeing Beyond the Superficial!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a:t>
            </a:r>
            <a:r>
              <a:rPr lang="en-US" sz="5400" b="1" dirty="0">
                <a:solidFill>
                  <a:prstClr val="black"/>
                </a:solidFill>
                <a:latin typeface="Calibri" panose="020F0502020204030204"/>
              </a:rPr>
              <a:t>Ex. 2:23-25; Matt. 9:37-38</a:t>
            </a: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3237178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85E5C-5DA8-D324-51D1-82C02253EEF5}"/>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2D925F76-8257-331B-B1AF-6E9651AB2BD5}"/>
              </a:ext>
            </a:extLst>
          </p:cNvPr>
          <p:cNvSpPr txBox="1"/>
          <p:nvPr/>
        </p:nvSpPr>
        <p:spPr>
          <a:xfrm>
            <a:off x="2340153" y="5931116"/>
            <a:ext cx="7184211" cy="76944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“Jesus our</a:t>
            </a:r>
            <a:r>
              <a:rPr kumimoji="0" lang="en-US" sz="44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4400" b="1" i="0" u="sng" strike="noStrike" kern="1200" cap="none" spc="0" normalizeH="0" baseline="0" noProof="0" dirty="0">
                <a:ln>
                  <a:noFill/>
                </a:ln>
                <a:solidFill>
                  <a:prstClr val="white"/>
                </a:solidFill>
                <a:effectLst/>
                <a:uLnTx/>
                <a:uFillTx/>
                <a:latin typeface="Calibri" panose="020F0502020204030204"/>
                <a:ea typeface="+mn-ea"/>
                <a:cs typeface="+mn-cs"/>
              </a:rPr>
              <a:t>Empathetic</a:t>
            </a: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 Prince”</a:t>
            </a:r>
          </a:p>
        </p:txBody>
      </p:sp>
      <p:sp>
        <p:nvSpPr>
          <p:cNvPr id="7" name="TextBox 6">
            <a:extLst>
              <a:ext uri="{FF2B5EF4-FFF2-40B4-BE49-F238E27FC236}">
                <a16:creationId xmlns:a16="http://schemas.microsoft.com/office/drawing/2014/main" id="{E000090D-E698-8E7E-3A08-33B1B925053F}"/>
              </a:ext>
            </a:extLst>
          </p:cNvPr>
          <p:cNvSpPr txBox="1"/>
          <p:nvPr/>
        </p:nvSpPr>
        <p:spPr>
          <a:xfrm>
            <a:off x="558383" y="85592"/>
            <a:ext cx="11916697" cy="92333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Calibri" panose="020F0502020204030204"/>
              </a:rPr>
              <a:t>1. A </a:t>
            </a:r>
            <a:r>
              <a:rPr lang="en-US" sz="5400" b="1" u="sng" dirty="0">
                <a:solidFill>
                  <a:prstClr val="black"/>
                </a:solidFill>
                <a:latin typeface="Calibri" panose="020F0502020204030204"/>
              </a:rPr>
              <a:t>Burdened</a:t>
            </a:r>
            <a:r>
              <a:rPr lang="en-US" sz="5400" b="1" dirty="0">
                <a:solidFill>
                  <a:prstClr val="black"/>
                </a:solidFill>
                <a:latin typeface="Calibri" panose="020F0502020204030204"/>
              </a:rPr>
              <a:t> Heart!</a:t>
            </a: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8" name="Content Placeholder 7">
            <a:extLst>
              <a:ext uri="{FF2B5EF4-FFF2-40B4-BE49-F238E27FC236}">
                <a16:creationId xmlns:a16="http://schemas.microsoft.com/office/drawing/2014/main" id="{4CCFEF5F-04FC-F755-4BC5-267144EAAE3B}"/>
              </a:ext>
            </a:extLst>
          </p:cNvPr>
          <p:cNvSpPr>
            <a:spLocks noGrp="1"/>
          </p:cNvSpPr>
          <p:nvPr>
            <p:ph idx="1"/>
          </p:nvPr>
        </p:nvSpPr>
        <p:spPr>
          <a:xfrm>
            <a:off x="311132" y="1363689"/>
            <a:ext cx="11569736" cy="5100003"/>
          </a:xfrm>
        </p:spPr>
        <p:txBody>
          <a:bodyPr>
            <a:normAutofit/>
          </a:bodyPr>
          <a:lstStyle/>
          <a:p>
            <a:pPr algn="ctr"/>
            <a:r>
              <a:rPr lang="en-US" sz="4400" dirty="0">
                <a:latin typeface="Calibri" panose="020F0502020204030204" pitchFamily="34" charset="0"/>
                <a:ea typeface="Calibri" panose="020F0502020204030204" pitchFamily="34" charset="0"/>
                <a:cs typeface="Calibri" panose="020F0502020204030204" pitchFamily="34" charset="0"/>
              </a:rPr>
              <a:t>“And the sons of Israel sighed because of the bondage, and they cried out; and their cry for help because of their bondage rose up to God. So, God </a:t>
            </a:r>
            <a:r>
              <a:rPr lang="en-US" sz="4400" b="1" u="sng" dirty="0">
                <a:latin typeface="Calibri" panose="020F0502020204030204" pitchFamily="34" charset="0"/>
                <a:ea typeface="Calibri" panose="020F0502020204030204" pitchFamily="34" charset="0"/>
                <a:cs typeface="Calibri" panose="020F0502020204030204" pitchFamily="34" charset="0"/>
              </a:rPr>
              <a:t>heard</a:t>
            </a:r>
            <a:r>
              <a:rPr lang="en-US" sz="4400" dirty="0">
                <a:latin typeface="Calibri" panose="020F0502020204030204" pitchFamily="34" charset="0"/>
                <a:ea typeface="Calibri" panose="020F0502020204030204" pitchFamily="34" charset="0"/>
                <a:cs typeface="Calibri" panose="020F0502020204030204" pitchFamily="34" charset="0"/>
              </a:rPr>
              <a:t> their groaning; and God </a:t>
            </a:r>
            <a:r>
              <a:rPr lang="en-US" sz="4400" b="1" u="sng" dirty="0">
                <a:latin typeface="Calibri" panose="020F0502020204030204" pitchFamily="34" charset="0"/>
                <a:ea typeface="Calibri" panose="020F0502020204030204" pitchFamily="34" charset="0"/>
                <a:cs typeface="Calibri" panose="020F0502020204030204" pitchFamily="34" charset="0"/>
              </a:rPr>
              <a:t>remembered</a:t>
            </a:r>
            <a:r>
              <a:rPr lang="en-US" sz="4400" dirty="0">
                <a:latin typeface="Calibri" panose="020F0502020204030204" pitchFamily="34" charset="0"/>
                <a:ea typeface="Calibri" panose="020F0502020204030204" pitchFamily="34" charset="0"/>
                <a:cs typeface="Calibri" panose="020F0502020204030204" pitchFamily="34" charset="0"/>
              </a:rPr>
              <a:t> His covenant with Abraham, Isaac, and Jacob. God saw the sons of Israel, and God </a:t>
            </a:r>
            <a:r>
              <a:rPr lang="en-US" sz="4400" b="1" u="sng" dirty="0">
                <a:latin typeface="Calibri" panose="020F0502020204030204" pitchFamily="34" charset="0"/>
                <a:ea typeface="Calibri" panose="020F0502020204030204" pitchFamily="34" charset="0"/>
                <a:cs typeface="Calibri" panose="020F0502020204030204" pitchFamily="34" charset="0"/>
              </a:rPr>
              <a:t>took notice </a:t>
            </a:r>
            <a:r>
              <a:rPr lang="en-US" sz="4400" dirty="0">
                <a:latin typeface="Calibri" panose="020F0502020204030204" pitchFamily="34" charset="0"/>
                <a:ea typeface="Calibri" panose="020F0502020204030204" pitchFamily="34" charset="0"/>
                <a:cs typeface="Calibri" panose="020F0502020204030204" pitchFamily="34" charset="0"/>
              </a:rPr>
              <a:t>of them” Ex. 2:23</a:t>
            </a:r>
          </a:p>
        </p:txBody>
      </p:sp>
      <p:pic>
        <p:nvPicPr>
          <p:cNvPr id="2" name="Picture 1">
            <a:extLst>
              <a:ext uri="{FF2B5EF4-FFF2-40B4-BE49-F238E27FC236}">
                <a16:creationId xmlns:a16="http://schemas.microsoft.com/office/drawing/2014/main" id="{25F9F135-B9D9-D633-C77B-0768147E53E6}"/>
              </a:ext>
            </a:extLst>
          </p:cNvPr>
          <p:cNvPicPr>
            <a:picLocks noChangeAspect="1"/>
          </p:cNvPicPr>
          <p:nvPr/>
        </p:nvPicPr>
        <p:blipFill>
          <a:blip r:embed="rId2"/>
          <a:stretch>
            <a:fillRect/>
          </a:stretch>
        </p:blipFill>
        <p:spPr>
          <a:xfrm>
            <a:off x="-105803" y="5798128"/>
            <a:ext cx="12580883" cy="2464372"/>
          </a:xfrm>
          <a:prstGeom prst="rect">
            <a:avLst/>
          </a:prstGeom>
        </p:spPr>
      </p:pic>
      <p:sp>
        <p:nvSpPr>
          <p:cNvPr id="3" name="TextBox 2">
            <a:extLst>
              <a:ext uri="{FF2B5EF4-FFF2-40B4-BE49-F238E27FC236}">
                <a16:creationId xmlns:a16="http://schemas.microsoft.com/office/drawing/2014/main" id="{38D7CFD5-A62D-1F74-048B-E163022ED1F8}"/>
              </a:ext>
            </a:extLst>
          </p:cNvPr>
          <p:cNvSpPr txBox="1"/>
          <p:nvPr/>
        </p:nvSpPr>
        <p:spPr>
          <a:xfrm>
            <a:off x="55866" y="6018553"/>
            <a:ext cx="12245332" cy="707886"/>
          </a:xfrm>
          <a:prstGeom prst="rect">
            <a:avLst/>
          </a:prstGeom>
          <a:noFill/>
        </p:spPr>
        <p:txBody>
          <a:bodyPr wrap="square" rtlCol="0">
            <a:spAutoFit/>
          </a:bodyPr>
          <a:lstStyle/>
          <a:p>
            <a:pPr lvl="0" algn="ctr">
              <a:defRPr/>
            </a:pPr>
            <a:r>
              <a:rPr lang="en-US" sz="4000" b="1" dirty="0">
                <a:solidFill>
                  <a:prstClr val="white"/>
                </a:solidFill>
              </a:rPr>
              <a:t>“Cultivate a habit of seeing people through God's eyes”</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7880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8FCF7-D772-80D0-1374-6E7A88A2F436}"/>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FF0B859A-553F-73D0-516E-9C2B163B3EF0}"/>
              </a:ext>
            </a:extLst>
          </p:cNvPr>
          <p:cNvSpPr txBox="1"/>
          <p:nvPr/>
        </p:nvSpPr>
        <p:spPr>
          <a:xfrm>
            <a:off x="2340153" y="5931116"/>
            <a:ext cx="7184211" cy="76944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“Jesus our</a:t>
            </a:r>
            <a:r>
              <a:rPr kumimoji="0" lang="en-US" sz="44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4400" b="1" i="0" u="sng" strike="noStrike" kern="1200" cap="none" spc="0" normalizeH="0" baseline="0" noProof="0" dirty="0">
                <a:ln>
                  <a:noFill/>
                </a:ln>
                <a:solidFill>
                  <a:prstClr val="white"/>
                </a:solidFill>
                <a:effectLst/>
                <a:uLnTx/>
                <a:uFillTx/>
                <a:latin typeface="Calibri" panose="020F0502020204030204"/>
                <a:ea typeface="+mn-ea"/>
                <a:cs typeface="+mn-cs"/>
              </a:rPr>
              <a:t>Empathetic</a:t>
            </a: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 Prince”</a:t>
            </a:r>
          </a:p>
        </p:txBody>
      </p:sp>
      <p:sp>
        <p:nvSpPr>
          <p:cNvPr id="7" name="TextBox 6">
            <a:extLst>
              <a:ext uri="{FF2B5EF4-FFF2-40B4-BE49-F238E27FC236}">
                <a16:creationId xmlns:a16="http://schemas.microsoft.com/office/drawing/2014/main" id="{CD419A70-81FA-4DE8-5BD4-4AE3951AED38}"/>
              </a:ext>
            </a:extLst>
          </p:cNvPr>
          <p:cNvSpPr txBox="1"/>
          <p:nvPr/>
        </p:nvSpPr>
        <p:spPr>
          <a:xfrm>
            <a:off x="558383" y="185290"/>
            <a:ext cx="11916697" cy="92333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2. A </a:t>
            </a:r>
            <a:r>
              <a:rPr kumimoji="0" lang="en-US" sz="5400" b="1" i="0" u="sng" strike="noStrike" kern="1200" cap="none" spc="0" normalizeH="0" baseline="0" noProof="0" dirty="0">
                <a:ln>
                  <a:noFill/>
                </a:ln>
                <a:solidFill>
                  <a:prstClr val="black"/>
                </a:solidFill>
                <a:effectLst/>
                <a:uLnTx/>
                <a:uFillTx/>
                <a:latin typeface="Calibri" panose="020F0502020204030204"/>
                <a:ea typeface="+mn-ea"/>
                <a:cs typeface="+mn-cs"/>
              </a:rPr>
              <a:t>Breaking</a:t>
            </a: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 Season!		</a:t>
            </a:r>
          </a:p>
        </p:txBody>
      </p:sp>
      <p:sp>
        <p:nvSpPr>
          <p:cNvPr id="8" name="Content Placeholder 7">
            <a:extLst>
              <a:ext uri="{FF2B5EF4-FFF2-40B4-BE49-F238E27FC236}">
                <a16:creationId xmlns:a16="http://schemas.microsoft.com/office/drawing/2014/main" id="{E89482A0-C3B4-5448-B8BA-6B55E03003DB}"/>
              </a:ext>
            </a:extLst>
          </p:cNvPr>
          <p:cNvSpPr>
            <a:spLocks noGrp="1"/>
          </p:cNvSpPr>
          <p:nvPr>
            <p:ph idx="1"/>
          </p:nvPr>
        </p:nvSpPr>
        <p:spPr>
          <a:xfrm>
            <a:off x="281376" y="1250673"/>
            <a:ext cx="11569736" cy="5100003"/>
          </a:xfrm>
        </p:spPr>
        <p:txBody>
          <a:bodyPr>
            <a:normAutofit/>
          </a:bodyPr>
          <a:lstStyle/>
          <a:p>
            <a:pPr algn="ctr"/>
            <a:r>
              <a:rPr lang="en-US" sz="4400" dirty="0">
                <a:latin typeface="Calibri" panose="020F0502020204030204" pitchFamily="34" charset="0"/>
                <a:ea typeface="Calibri" panose="020F0502020204030204" pitchFamily="34" charset="0"/>
                <a:cs typeface="Calibri" panose="020F0502020204030204" pitchFamily="34" charset="0"/>
              </a:rPr>
              <a:t>“When Pharaoh heard of this matter, he tried to kill Moses. But Moses fled from the presence of Pharaoh and settled in the land of Midian, and he sat down by a well . . . Now Moses was </a:t>
            </a:r>
            <a:r>
              <a:rPr lang="en-US" sz="4400" b="1" u="sng" dirty="0">
                <a:latin typeface="Calibri" panose="020F0502020204030204" pitchFamily="34" charset="0"/>
                <a:ea typeface="Calibri" panose="020F0502020204030204" pitchFamily="34" charset="0"/>
                <a:cs typeface="Calibri" panose="020F0502020204030204" pitchFamily="34" charset="0"/>
              </a:rPr>
              <a:t>pasturing</a:t>
            </a:r>
            <a:r>
              <a:rPr lang="en-US" sz="4400" dirty="0">
                <a:latin typeface="Calibri" panose="020F0502020204030204" pitchFamily="34" charset="0"/>
                <a:ea typeface="Calibri" panose="020F0502020204030204" pitchFamily="34" charset="0"/>
                <a:cs typeface="Calibri" panose="020F0502020204030204" pitchFamily="34" charset="0"/>
              </a:rPr>
              <a:t> the flock of Jethro his father-in-law, the priest of Midian” Ex. 2:15; 3:1</a:t>
            </a:r>
          </a:p>
        </p:txBody>
      </p:sp>
      <p:pic>
        <p:nvPicPr>
          <p:cNvPr id="2" name="Picture 1">
            <a:extLst>
              <a:ext uri="{FF2B5EF4-FFF2-40B4-BE49-F238E27FC236}">
                <a16:creationId xmlns:a16="http://schemas.microsoft.com/office/drawing/2014/main" id="{52E1B8AD-8DFA-12D1-CEE5-A0D5C3D5549C}"/>
              </a:ext>
            </a:extLst>
          </p:cNvPr>
          <p:cNvPicPr>
            <a:picLocks noChangeAspect="1"/>
          </p:cNvPicPr>
          <p:nvPr/>
        </p:nvPicPr>
        <p:blipFill>
          <a:blip r:embed="rId2"/>
          <a:stretch>
            <a:fillRect/>
          </a:stretch>
        </p:blipFill>
        <p:spPr>
          <a:xfrm>
            <a:off x="-111910" y="5369503"/>
            <a:ext cx="12580883" cy="2464372"/>
          </a:xfrm>
          <a:prstGeom prst="rect">
            <a:avLst/>
          </a:prstGeom>
        </p:spPr>
      </p:pic>
      <p:sp>
        <p:nvSpPr>
          <p:cNvPr id="3" name="TextBox 2">
            <a:extLst>
              <a:ext uri="{FF2B5EF4-FFF2-40B4-BE49-F238E27FC236}">
                <a16:creationId xmlns:a16="http://schemas.microsoft.com/office/drawing/2014/main" id="{92322A11-FC00-4F08-D0FF-FF14B57FE101}"/>
              </a:ext>
            </a:extLst>
          </p:cNvPr>
          <p:cNvSpPr txBox="1"/>
          <p:nvPr/>
        </p:nvSpPr>
        <p:spPr>
          <a:xfrm>
            <a:off x="55866" y="5449662"/>
            <a:ext cx="12245332" cy="1323439"/>
          </a:xfrm>
          <a:prstGeom prst="rect">
            <a:avLst/>
          </a:prstGeom>
          <a:noFill/>
        </p:spPr>
        <p:txBody>
          <a:bodyPr wrap="square" rtlCol="0">
            <a:spAutoFit/>
          </a:bodyPr>
          <a:lstStyle/>
          <a:p>
            <a:pPr lvl="0" algn="ctr">
              <a:defRPr/>
            </a:pPr>
            <a:r>
              <a:rPr lang="en-US" sz="4000" b="1" dirty="0">
                <a:solidFill>
                  <a:prstClr val="white"/>
                </a:solidFill>
              </a:rPr>
              <a:t>“When facing trials or challenges, resist the urge to rely solely on your own wisdom and strength”</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4576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98AA7-08F8-B449-BCEC-9EE9AA93CFCA}"/>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626ABD9A-3B74-5EF6-C768-4F42DABF1DD9}"/>
              </a:ext>
            </a:extLst>
          </p:cNvPr>
          <p:cNvSpPr txBox="1"/>
          <p:nvPr/>
        </p:nvSpPr>
        <p:spPr>
          <a:xfrm>
            <a:off x="2340153" y="5931116"/>
            <a:ext cx="7184211" cy="76944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“Jesus our</a:t>
            </a:r>
            <a:r>
              <a:rPr kumimoji="0" lang="en-US" sz="44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4400" b="1" i="0" u="sng" strike="noStrike" kern="1200" cap="none" spc="0" normalizeH="0" baseline="0" noProof="0" dirty="0">
                <a:ln>
                  <a:noFill/>
                </a:ln>
                <a:solidFill>
                  <a:prstClr val="white"/>
                </a:solidFill>
                <a:effectLst/>
                <a:uLnTx/>
                <a:uFillTx/>
                <a:latin typeface="Calibri" panose="020F0502020204030204"/>
                <a:ea typeface="+mn-ea"/>
                <a:cs typeface="+mn-cs"/>
              </a:rPr>
              <a:t>Empathetic</a:t>
            </a: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 Prince”</a:t>
            </a:r>
          </a:p>
        </p:txBody>
      </p:sp>
      <p:sp>
        <p:nvSpPr>
          <p:cNvPr id="7" name="TextBox 6">
            <a:extLst>
              <a:ext uri="{FF2B5EF4-FFF2-40B4-BE49-F238E27FC236}">
                <a16:creationId xmlns:a16="http://schemas.microsoft.com/office/drawing/2014/main" id="{D664088D-BB46-2C58-274B-F23A65A6132C}"/>
              </a:ext>
            </a:extLst>
          </p:cNvPr>
          <p:cNvSpPr txBox="1"/>
          <p:nvPr/>
        </p:nvSpPr>
        <p:spPr>
          <a:xfrm>
            <a:off x="558383" y="185290"/>
            <a:ext cx="11916697" cy="92333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3. A </a:t>
            </a:r>
            <a:r>
              <a:rPr kumimoji="0" lang="en-US" sz="5400" b="1" i="0" u="sng" strike="noStrike" kern="1200" cap="none" spc="0" normalizeH="0" baseline="0" noProof="0" dirty="0">
                <a:ln>
                  <a:noFill/>
                </a:ln>
                <a:solidFill>
                  <a:prstClr val="black"/>
                </a:solidFill>
                <a:effectLst/>
                <a:uLnTx/>
                <a:uFillTx/>
                <a:latin typeface="Calibri" panose="020F0502020204030204"/>
                <a:ea typeface="+mn-ea"/>
                <a:cs typeface="+mn-cs"/>
              </a:rPr>
              <a:t>Wilderness</a:t>
            </a: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 of Preparation!		</a:t>
            </a:r>
          </a:p>
        </p:txBody>
      </p:sp>
      <p:sp>
        <p:nvSpPr>
          <p:cNvPr id="8" name="Content Placeholder 7">
            <a:extLst>
              <a:ext uri="{FF2B5EF4-FFF2-40B4-BE49-F238E27FC236}">
                <a16:creationId xmlns:a16="http://schemas.microsoft.com/office/drawing/2014/main" id="{8BE7ED28-7D4C-8171-F8E9-224526AEAB90}"/>
              </a:ext>
            </a:extLst>
          </p:cNvPr>
          <p:cNvSpPr>
            <a:spLocks noGrp="1"/>
          </p:cNvSpPr>
          <p:nvPr>
            <p:ph idx="1"/>
          </p:nvPr>
        </p:nvSpPr>
        <p:spPr>
          <a:xfrm>
            <a:off x="214701" y="1585130"/>
            <a:ext cx="11569736" cy="5100003"/>
          </a:xfrm>
        </p:spPr>
        <p:txBody>
          <a:bodyPr>
            <a:normAutofit/>
          </a:bodyPr>
          <a:lstStyle/>
          <a:p>
            <a:pPr algn="ctr"/>
            <a:r>
              <a:rPr lang="en-US" sz="4400" dirty="0">
                <a:latin typeface="Calibri" panose="020F0502020204030204" pitchFamily="34" charset="0"/>
                <a:ea typeface="Calibri" panose="020F0502020204030204" pitchFamily="34" charset="0"/>
                <a:cs typeface="Calibri" panose="020F0502020204030204" pitchFamily="34" charset="0"/>
              </a:rPr>
              <a:t>“Now the man Moses was very </a:t>
            </a:r>
            <a:r>
              <a:rPr lang="en-US" sz="4400" b="1" u="sng" dirty="0">
                <a:latin typeface="Calibri" panose="020F0502020204030204" pitchFamily="34" charset="0"/>
                <a:ea typeface="Calibri" panose="020F0502020204030204" pitchFamily="34" charset="0"/>
                <a:cs typeface="Calibri" panose="020F0502020204030204" pitchFamily="34" charset="0"/>
              </a:rPr>
              <a:t>humble</a:t>
            </a:r>
            <a:r>
              <a:rPr lang="en-US" sz="4400" dirty="0">
                <a:latin typeface="Calibri" panose="020F0502020204030204" pitchFamily="34" charset="0"/>
                <a:ea typeface="Calibri" panose="020F0502020204030204" pitchFamily="34" charset="0"/>
                <a:cs typeface="Calibri" panose="020F0502020204030204" pitchFamily="34" charset="0"/>
              </a:rPr>
              <a:t>, more than any man who was on the face of the earth . . . . . Moses cried out to the Lord, saying, “O God, heal her, I pray. ” Number 12:1; 12:13 </a:t>
            </a:r>
          </a:p>
        </p:txBody>
      </p:sp>
      <p:pic>
        <p:nvPicPr>
          <p:cNvPr id="2" name="Picture 1">
            <a:extLst>
              <a:ext uri="{FF2B5EF4-FFF2-40B4-BE49-F238E27FC236}">
                <a16:creationId xmlns:a16="http://schemas.microsoft.com/office/drawing/2014/main" id="{FF36393F-32DF-ABDE-797D-8ACA6BE942E5}"/>
              </a:ext>
            </a:extLst>
          </p:cNvPr>
          <p:cNvPicPr>
            <a:picLocks noChangeAspect="1"/>
          </p:cNvPicPr>
          <p:nvPr/>
        </p:nvPicPr>
        <p:blipFill>
          <a:blip r:embed="rId2"/>
          <a:stretch>
            <a:fillRect/>
          </a:stretch>
        </p:blipFill>
        <p:spPr>
          <a:xfrm>
            <a:off x="-111910" y="5369503"/>
            <a:ext cx="12580883" cy="2464372"/>
          </a:xfrm>
          <a:prstGeom prst="rect">
            <a:avLst/>
          </a:prstGeom>
        </p:spPr>
      </p:pic>
      <p:sp>
        <p:nvSpPr>
          <p:cNvPr id="3" name="TextBox 2">
            <a:extLst>
              <a:ext uri="{FF2B5EF4-FFF2-40B4-BE49-F238E27FC236}">
                <a16:creationId xmlns:a16="http://schemas.microsoft.com/office/drawing/2014/main" id="{B55E2189-818D-8938-D40D-EE6136F076AB}"/>
              </a:ext>
            </a:extLst>
          </p:cNvPr>
          <p:cNvSpPr txBox="1"/>
          <p:nvPr/>
        </p:nvSpPr>
        <p:spPr>
          <a:xfrm>
            <a:off x="55866" y="5449662"/>
            <a:ext cx="12245332" cy="1323439"/>
          </a:xfrm>
          <a:prstGeom prst="rect">
            <a:avLst/>
          </a:prstGeom>
          <a:noFill/>
        </p:spPr>
        <p:txBody>
          <a:bodyPr wrap="square" rtlCol="0">
            <a:spAutoFit/>
          </a:bodyPr>
          <a:lstStyle/>
          <a:p>
            <a:pPr lvl="0" algn="ctr">
              <a:defRPr/>
            </a:pPr>
            <a:r>
              <a:rPr lang="en-US" sz="4000" b="1" dirty="0">
                <a:solidFill>
                  <a:prstClr val="white"/>
                </a:solidFill>
              </a:rPr>
              <a:t>“Be content with weaknesses, with insults, with distresses . . . when you are weak you are strong”</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2774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72E41-0FA9-0F44-391A-C2AEF7F75BEB}"/>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9B868A40-6AF4-4D53-D4DB-B87E99805041}"/>
              </a:ext>
            </a:extLst>
          </p:cNvPr>
          <p:cNvSpPr txBox="1"/>
          <p:nvPr/>
        </p:nvSpPr>
        <p:spPr>
          <a:xfrm>
            <a:off x="2340153" y="5931116"/>
            <a:ext cx="7184211" cy="76944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“Jesus our</a:t>
            </a:r>
            <a:r>
              <a:rPr kumimoji="0" lang="en-US" sz="44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4400" b="1" i="0" u="sng" strike="noStrike" kern="1200" cap="none" spc="0" normalizeH="0" baseline="0" noProof="0" dirty="0">
                <a:ln>
                  <a:noFill/>
                </a:ln>
                <a:solidFill>
                  <a:prstClr val="white"/>
                </a:solidFill>
                <a:effectLst/>
                <a:uLnTx/>
                <a:uFillTx/>
                <a:latin typeface="Calibri" panose="020F0502020204030204"/>
                <a:ea typeface="+mn-ea"/>
                <a:cs typeface="+mn-cs"/>
              </a:rPr>
              <a:t>Empathetic</a:t>
            </a: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 Prince”</a:t>
            </a:r>
          </a:p>
        </p:txBody>
      </p:sp>
      <p:sp>
        <p:nvSpPr>
          <p:cNvPr id="7" name="TextBox 6">
            <a:extLst>
              <a:ext uri="{FF2B5EF4-FFF2-40B4-BE49-F238E27FC236}">
                <a16:creationId xmlns:a16="http://schemas.microsoft.com/office/drawing/2014/main" id="{16C6D58A-69B5-DFE1-12BF-A22D176D5A1B}"/>
              </a:ext>
            </a:extLst>
          </p:cNvPr>
          <p:cNvSpPr txBox="1"/>
          <p:nvPr/>
        </p:nvSpPr>
        <p:spPr>
          <a:xfrm>
            <a:off x="558383" y="185290"/>
            <a:ext cx="11916697" cy="92333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4. An </a:t>
            </a:r>
            <a:r>
              <a:rPr kumimoji="0" lang="en-US" sz="5400" b="1" i="0" u="sng" strike="noStrike" kern="1200" cap="none" spc="0" normalizeH="0" baseline="0" noProof="0" dirty="0">
                <a:ln>
                  <a:noFill/>
                </a:ln>
                <a:solidFill>
                  <a:prstClr val="black"/>
                </a:solidFill>
                <a:effectLst/>
                <a:uLnTx/>
                <a:uFillTx/>
                <a:latin typeface="Calibri" panose="020F0502020204030204"/>
                <a:ea typeface="+mn-ea"/>
                <a:cs typeface="+mn-cs"/>
              </a:rPr>
              <a:t>Encounter</a:t>
            </a: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 with God!		</a:t>
            </a:r>
          </a:p>
        </p:txBody>
      </p:sp>
      <p:sp>
        <p:nvSpPr>
          <p:cNvPr id="8" name="Content Placeholder 7">
            <a:extLst>
              <a:ext uri="{FF2B5EF4-FFF2-40B4-BE49-F238E27FC236}">
                <a16:creationId xmlns:a16="http://schemas.microsoft.com/office/drawing/2014/main" id="{CA06650F-5D7E-D4A4-E6D8-C3977ED535AF}"/>
              </a:ext>
            </a:extLst>
          </p:cNvPr>
          <p:cNvSpPr>
            <a:spLocks noGrp="1"/>
          </p:cNvSpPr>
          <p:nvPr>
            <p:ph idx="1"/>
          </p:nvPr>
        </p:nvSpPr>
        <p:spPr>
          <a:xfrm>
            <a:off x="214701" y="1705653"/>
            <a:ext cx="11569736" cy="5100003"/>
          </a:xfrm>
        </p:spPr>
        <p:txBody>
          <a:bodyPr>
            <a:normAutofit/>
          </a:bodyPr>
          <a:lstStyle/>
          <a:p>
            <a:pPr algn="ctr"/>
            <a:r>
              <a:rPr lang="en-US" sz="4400" dirty="0">
                <a:latin typeface="Calibri" panose="020F0502020204030204" pitchFamily="34" charset="0"/>
                <a:ea typeface="Calibri" panose="020F0502020204030204" pitchFamily="34" charset="0"/>
                <a:cs typeface="Calibri" panose="020F0502020204030204" pitchFamily="34" charset="0"/>
              </a:rPr>
              <a:t>“He said also, “</a:t>
            </a:r>
            <a:r>
              <a:rPr lang="en-US" sz="4400" b="1" u="sng" dirty="0">
                <a:latin typeface="Calibri" panose="020F0502020204030204" pitchFamily="34" charset="0"/>
                <a:ea typeface="Calibri" panose="020F0502020204030204" pitchFamily="34" charset="0"/>
                <a:cs typeface="Calibri" panose="020F0502020204030204" pitchFamily="34" charset="0"/>
              </a:rPr>
              <a:t>I am </a:t>
            </a:r>
            <a:r>
              <a:rPr lang="en-US" sz="4400" dirty="0">
                <a:latin typeface="Calibri" panose="020F0502020204030204" pitchFamily="34" charset="0"/>
                <a:ea typeface="Calibri" panose="020F0502020204030204" pitchFamily="34" charset="0"/>
                <a:cs typeface="Calibri" panose="020F0502020204030204" pitchFamily="34" charset="0"/>
              </a:rPr>
              <a:t>the God of your father, the God of Abraham, the God of Isaac, and the God of Jacob.” Then Moses hid his face, for he was afraid to look at God” Ex. 3:6</a:t>
            </a:r>
          </a:p>
          <a:p>
            <a:pPr algn="ctr"/>
            <a:endParaRPr lang="en-US" sz="4400" dirty="0">
              <a:latin typeface="Calibri" panose="020F0502020204030204" pitchFamily="34" charset="0"/>
              <a:ea typeface="Calibri" panose="020F0502020204030204" pitchFamily="34" charset="0"/>
              <a:cs typeface="Calibri" panose="020F0502020204030204" pitchFamily="34" charset="0"/>
            </a:endParaRPr>
          </a:p>
        </p:txBody>
      </p:sp>
      <p:pic>
        <p:nvPicPr>
          <p:cNvPr id="2" name="Picture 1">
            <a:extLst>
              <a:ext uri="{FF2B5EF4-FFF2-40B4-BE49-F238E27FC236}">
                <a16:creationId xmlns:a16="http://schemas.microsoft.com/office/drawing/2014/main" id="{E9EB8C0E-C403-6D3F-36EA-D25E6AC0C784}"/>
              </a:ext>
            </a:extLst>
          </p:cNvPr>
          <p:cNvPicPr>
            <a:picLocks noChangeAspect="1"/>
          </p:cNvPicPr>
          <p:nvPr/>
        </p:nvPicPr>
        <p:blipFill>
          <a:blip r:embed="rId2"/>
          <a:stretch>
            <a:fillRect/>
          </a:stretch>
        </p:blipFill>
        <p:spPr>
          <a:xfrm>
            <a:off x="-111910" y="5369503"/>
            <a:ext cx="12580883" cy="2464372"/>
          </a:xfrm>
          <a:prstGeom prst="rect">
            <a:avLst/>
          </a:prstGeom>
        </p:spPr>
      </p:pic>
      <p:sp>
        <p:nvSpPr>
          <p:cNvPr id="3" name="TextBox 2">
            <a:extLst>
              <a:ext uri="{FF2B5EF4-FFF2-40B4-BE49-F238E27FC236}">
                <a16:creationId xmlns:a16="http://schemas.microsoft.com/office/drawing/2014/main" id="{B6EDB7BF-C87B-19AC-B848-96B1717CCFD3}"/>
              </a:ext>
            </a:extLst>
          </p:cNvPr>
          <p:cNvSpPr txBox="1"/>
          <p:nvPr/>
        </p:nvSpPr>
        <p:spPr>
          <a:xfrm>
            <a:off x="55866" y="5449662"/>
            <a:ext cx="12245332" cy="1323439"/>
          </a:xfrm>
          <a:prstGeom prst="rect">
            <a:avLst/>
          </a:prstGeom>
          <a:noFill/>
        </p:spPr>
        <p:txBody>
          <a:bodyPr wrap="square" rtlCol="0">
            <a:spAutoFit/>
          </a:bodyPr>
          <a:lstStyle/>
          <a:p>
            <a:pPr lvl="0" algn="ctr">
              <a:defRPr/>
            </a:pPr>
            <a:r>
              <a:rPr lang="en-US" sz="4000" b="1" dirty="0">
                <a:solidFill>
                  <a:prstClr val="white"/>
                </a:solidFill>
              </a:rPr>
              <a:t>“Seek His presence, not just for answers but for </a:t>
            </a:r>
          </a:p>
          <a:p>
            <a:pPr lvl="0" algn="ctr">
              <a:defRPr/>
            </a:pPr>
            <a:r>
              <a:rPr lang="en-US" sz="4000" b="1" dirty="0">
                <a:solidFill>
                  <a:prstClr val="white"/>
                </a:solidFill>
              </a:rPr>
              <a:t>intimacy with Him”</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6184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2334D-7BD9-841C-00E1-C69B5D8AF690}"/>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926F148B-9F5E-99F2-1DCB-0BAEC2336BEA}"/>
              </a:ext>
            </a:extLst>
          </p:cNvPr>
          <p:cNvSpPr txBox="1"/>
          <p:nvPr/>
        </p:nvSpPr>
        <p:spPr>
          <a:xfrm>
            <a:off x="2340153" y="5931116"/>
            <a:ext cx="7184211" cy="76944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“Jesus our</a:t>
            </a:r>
            <a:r>
              <a:rPr kumimoji="0" lang="en-US" sz="44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4400" b="1" i="0" u="sng" strike="noStrike" kern="1200" cap="none" spc="0" normalizeH="0" baseline="0" noProof="0" dirty="0">
                <a:ln>
                  <a:noFill/>
                </a:ln>
                <a:solidFill>
                  <a:prstClr val="white"/>
                </a:solidFill>
                <a:effectLst/>
                <a:uLnTx/>
                <a:uFillTx/>
                <a:latin typeface="Calibri" panose="020F0502020204030204"/>
                <a:ea typeface="+mn-ea"/>
                <a:cs typeface="+mn-cs"/>
              </a:rPr>
              <a:t>Empathetic</a:t>
            </a: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 Prince”</a:t>
            </a:r>
          </a:p>
        </p:txBody>
      </p:sp>
      <p:sp>
        <p:nvSpPr>
          <p:cNvPr id="7" name="TextBox 6">
            <a:extLst>
              <a:ext uri="{FF2B5EF4-FFF2-40B4-BE49-F238E27FC236}">
                <a16:creationId xmlns:a16="http://schemas.microsoft.com/office/drawing/2014/main" id="{C78B2215-CD68-B0F6-795B-4B1D3A37DC5A}"/>
              </a:ext>
            </a:extLst>
          </p:cNvPr>
          <p:cNvSpPr txBox="1"/>
          <p:nvPr/>
        </p:nvSpPr>
        <p:spPr>
          <a:xfrm>
            <a:off x="558383" y="185290"/>
            <a:ext cx="11916697" cy="92333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Calibri" panose="020F0502020204030204"/>
              </a:rPr>
              <a:t>6. A </a:t>
            </a:r>
            <a:r>
              <a:rPr lang="en-US" sz="5400" b="1" u="sng" dirty="0">
                <a:solidFill>
                  <a:prstClr val="black"/>
                </a:solidFill>
                <a:latin typeface="Calibri" panose="020F0502020204030204"/>
              </a:rPr>
              <a:t>Courageous Faith</a:t>
            </a:r>
            <a:r>
              <a:rPr lang="en-US" sz="5400" b="1" dirty="0">
                <a:solidFill>
                  <a:prstClr val="black"/>
                </a:solidFill>
                <a:latin typeface="Calibri" panose="020F0502020204030204"/>
              </a:rPr>
              <a:t> in Action!</a:t>
            </a: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8" name="Content Placeholder 7">
            <a:extLst>
              <a:ext uri="{FF2B5EF4-FFF2-40B4-BE49-F238E27FC236}">
                <a16:creationId xmlns:a16="http://schemas.microsoft.com/office/drawing/2014/main" id="{D6B75F68-82F1-BFD4-9C83-B621AF5EE652}"/>
              </a:ext>
            </a:extLst>
          </p:cNvPr>
          <p:cNvSpPr>
            <a:spLocks noGrp="1"/>
          </p:cNvSpPr>
          <p:nvPr>
            <p:ph idx="1"/>
          </p:nvPr>
        </p:nvSpPr>
        <p:spPr>
          <a:xfrm>
            <a:off x="214701" y="1128348"/>
            <a:ext cx="11569736" cy="5100003"/>
          </a:xfrm>
        </p:spPr>
        <p:txBody>
          <a:bodyPr>
            <a:normAutofit/>
          </a:bodyPr>
          <a:lstStyle/>
          <a:p>
            <a:pPr algn="ctr"/>
            <a:r>
              <a:rPr lang="en-US" sz="4400" dirty="0">
                <a:latin typeface="Calibri" panose="020F0502020204030204" pitchFamily="34" charset="0"/>
                <a:ea typeface="Calibri" panose="020F0502020204030204" pitchFamily="34" charset="0"/>
                <a:cs typeface="Calibri" panose="020F0502020204030204" pitchFamily="34" charset="0"/>
              </a:rPr>
              <a:t>“By faith Moses, when he had grown up, </a:t>
            </a:r>
            <a:r>
              <a:rPr lang="en-US" sz="4400" b="1" u="sng" dirty="0">
                <a:latin typeface="Calibri" panose="020F0502020204030204" pitchFamily="34" charset="0"/>
                <a:ea typeface="Calibri" panose="020F0502020204030204" pitchFamily="34" charset="0"/>
                <a:cs typeface="Calibri" panose="020F0502020204030204" pitchFamily="34" charset="0"/>
              </a:rPr>
              <a:t>refused</a:t>
            </a:r>
            <a:r>
              <a:rPr lang="en-US" sz="4400" dirty="0">
                <a:latin typeface="Calibri" panose="020F0502020204030204" pitchFamily="34" charset="0"/>
                <a:ea typeface="Calibri" panose="020F0502020204030204" pitchFamily="34" charset="0"/>
                <a:cs typeface="Calibri" panose="020F0502020204030204" pitchFamily="34" charset="0"/>
              </a:rPr>
              <a:t> to be called the son of Pharaoh’s daughter,  </a:t>
            </a:r>
            <a:r>
              <a:rPr lang="en-US" sz="4400" b="1" u="sng" dirty="0">
                <a:latin typeface="Calibri" panose="020F0502020204030204" pitchFamily="34" charset="0"/>
                <a:ea typeface="Calibri" panose="020F0502020204030204" pitchFamily="34" charset="0"/>
                <a:cs typeface="Calibri" panose="020F0502020204030204" pitchFamily="34" charset="0"/>
              </a:rPr>
              <a:t>choosing</a:t>
            </a:r>
            <a:r>
              <a:rPr lang="en-US" sz="4400" dirty="0">
                <a:latin typeface="Calibri" panose="020F0502020204030204" pitchFamily="34" charset="0"/>
                <a:ea typeface="Calibri" panose="020F0502020204030204" pitchFamily="34" charset="0"/>
                <a:cs typeface="Calibri" panose="020F0502020204030204" pitchFamily="34" charset="0"/>
              </a:rPr>
              <a:t> rather to endure ill-treatment with the people of God than to enjoy the passing pleasures of sin, </a:t>
            </a:r>
            <a:r>
              <a:rPr lang="en-US" sz="4400" b="1" u="sng" dirty="0">
                <a:latin typeface="Calibri" panose="020F0502020204030204" pitchFamily="34" charset="0"/>
                <a:ea typeface="Calibri" panose="020F0502020204030204" pitchFamily="34" charset="0"/>
                <a:cs typeface="Calibri" panose="020F0502020204030204" pitchFamily="34" charset="0"/>
              </a:rPr>
              <a:t>considering</a:t>
            </a:r>
            <a:r>
              <a:rPr lang="en-US" sz="4400" dirty="0">
                <a:latin typeface="Calibri" panose="020F0502020204030204" pitchFamily="34" charset="0"/>
                <a:ea typeface="Calibri" panose="020F0502020204030204" pitchFamily="34" charset="0"/>
                <a:cs typeface="Calibri" panose="020F0502020204030204" pitchFamily="34" charset="0"/>
              </a:rPr>
              <a:t> the reproach of Christ greater riches than the treasures of Egypt; for he was </a:t>
            </a:r>
            <a:r>
              <a:rPr lang="en-US" sz="4400" b="1" u="sng" dirty="0">
                <a:latin typeface="Calibri" panose="020F0502020204030204" pitchFamily="34" charset="0"/>
                <a:ea typeface="Calibri" panose="020F0502020204030204" pitchFamily="34" charset="0"/>
                <a:cs typeface="Calibri" panose="020F0502020204030204" pitchFamily="34" charset="0"/>
              </a:rPr>
              <a:t>looking</a:t>
            </a:r>
            <a:r>
              <a:rPr lang="en-US" sz="4400" dirty="0">
                <a:latin typeface="Calibri" panose="020F0502020204030204" pitchFamily="34" charset="0"/>
                <a:ea typeface="Calibri" panose="020F0502020204030204" pitchFamily="34" charset="0"/>
                <a:cs typeface="Calibri" panose="020F0502020204030204" pitchFamily="34" charset="0"/>
              </a:rPr>
              <a:t> to the reward” Heb. 11:24-26</a:t>
            </a:r>
          </a:p>
          <a:p>
            <a:pPr algn="ctr"/>
            <a:r>
              <a:rPr lang="en-US" sz="4400" dirty="0">
                <a:latin typeface="Calibri" panose="020F0502020204030204" pitchFamily="34" charset="0"/>
                <a:ea typeface="Calibri" panose="020F0502020204030204" pitchFamily="34" charset="0"/>
                <a:cs typeface="Calibri" panose="020F0502020204030204" pitchFamily="34" charset="0"/>
              </a:rPr>
              <a:t>Ex. 33:15-16</a:t>
            </a:r>
          </a:p>
        </p:txBody>
      </p:sp>
      <p:pic>
        <p:nvPicPr>
          <p:cNvPr id="2" name="Picture 1">
            <a:extLst>
              <a:ext uri="{FF2B5EF4-FFF2-40B4-BE49-F238E27FC236}">
                <a16:creationId xmlns:a16="http://schemas.microsoft.com/office/drawing/2014/main" id="{C78B184B-5FAF-5C59-5331-74330BF0D40C}"/>
              </a:ext>
            </a:extLst>
          </p:cNvPr>
          <p:cNvPicPr>
            <a:picLocks noChangeAspect="1"/>
          </p:cNvPicPr>
          <p:nvPr/>
        </p:nvPicPr>
        <p:blipFill>
          <a:blip r:embed="rId2"/>
          <a:stretch>
            <a:fillRect/>
          </a:stretch>
        </p:blipFill>
        <p:spPr>
          <a:xfrm>
            <a:off x="-111910" y="5369503"/>
            <a:ext cx="12580883" cy="2464372"/>
          </a:xfrm>
          <a:prstGeom prst="rect">
            <a:avLst/>
          </a:prstGeom>
        </p:spPr>
      </p:pic>
      <p:sp>
        <p:nvSpPr>
          <p:cNvPr id="3" name="TextBox 2">
            <a:extLst>
              <a:ext uri="{FF2B5EF4-FFF2-40B4-BE49-F238E27FC236}">
                <a16:creationId xmlns:a16="http://schemas.microsoft.com/office/drawing/2014/main" id="{6EF40691-EA42-B67F-8A50-B625FD8E237D}"/>
              </a:ext>
            </a:extLst>
          </p:cNvPr>
          <p:cNvSpPr txBox="1"/>
          <p:nvPr/>
        </p:nvSpPr>
        <p:spPr>
          <a:xfrm>
            <a:off x="55866" y="5449662"/>
            <a:ext cx="12245332" cy="1323439"/>
          </a:xfrm>
          <a:prstGeom prst="rect">
            <a:avLst/>
          </a:prstGeom>
          <a:noFill/>
        </p:spPr>
        <p:txBody>
          <a:bodyPr wrap="square" rtlCol="0">
            <a:spAutoFit/>
          </a:bodyPr>
          <a:lstStyle/>
          <a:p>
            <a:pPr lvl="0" algn="ctr">
              <a:defRPr/>
            </a:pPr>
            <a:r>
              <a:rPr lang="en-US" sz="4000" b="1" dirty="0">
                <a:solidFill>
                  <a:prstClr val="white"/>
                </a:solidFill>
              </a:rPr>
              <a:t>“Moses refused earthly positions, pleasures, treasures because he only feared the unseen God”</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3949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E48F8-CC94-E4F2-32BD-B7338CDEDED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5149AF89-A635-C4D2-840C-F14D6EC103DF}"/>
              </a:ext>
            </a:extLst>
          </p:cNvPr>
          <p:cNvSpPr txBox="1"/>
          <p:nvPr/>
        </p:nvSpPr>
        <p:spPr>
          <a:xfrm>
            <a:off x="2340153" y="5931116"/>
            <a:ext cx="7184211" cy="76944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“Jesus our</a:t>
            </a:r>
            <a:r>
              <a:rPr kumimoji="0" lang="en-US" sz="44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4400" b="1" i="0" u="sng" strike="noStrike" kern="1200" cap="none" spc="0" normalizeH="0" baseline="0" noProof="0" dirty="0">
                <a:ln>
                  <a:noFill/>
                </a:ln>
                <a:solidFill>
                  <a:prstClr val="white"/>
                </a:solidFill>
                <a:effectLst/>
                <a:uLnTx/>
                <a:uFillTx/>
                <a:latin typeface="Calibri" panose="020F0502020204030204"/>
                <a:ea typeface="+mn-ea"/>
                <a:cs typeface="+mn-cs"/>
              </a:rPr>
              <a:t>Empathetic</a:t>
            </a: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 Prince”</a:t>
            </a:r>
          </a:p>
        </p:txBody>
      </p:sp>
      <p:sp>
        <p:nvSpPr>
          <p:cNvPr id="7" name="TextBox 6">
            <a:extLst>
              <a:ext uri="{FF2B5EF4-FFF2-40B4-BE49-F238E27FC236}">
                <a16:creationId xmlns:a16="http://schemas.microsoft.com/office/drawing/2014/main" id="{2C25365A-920E-E0B9-7A3E-B6DA8440F303}"/>
              </a:ext>
            </a:extLst>
          </p:cNvPr>
          <p:cNvSpPr txBox="1"/>
          <p:nvPr/>
        </p:nvSpPr>
        <p:spPr>
          <a:xfrm>
            <a:off x="1539458" y="132474"/>
            <a:ext cx="11916697" cy="92333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Breaking Through Superficiality		</a:t>
            </a:r>
          </a:p>
        </p:txBody>
      </p:sp>
      <p:sp>
        <p:nvSpPr>
          <p:cNvPr id="8" name="Content Placeholder 7">
            <a:extLst>
              <a:ext uri="{FF2B5EF4-FFF2-40B4-BE49-F238E27FC236}">
                <a16:creationId xmlns:a16="http://schemas.microsoft.com/office/drawing/2014/main" id="{E6B922AC-CCB0-77B6-BF20-DECDC904B118}"/>
              </a:ext>
            </a:extLst>
          </p:cNvPr>
          <p:cNvSpPr>
            <a:spLocks noGrp="1"/>
          </p:cNvSpPr>
          <p:nvPr>
            <p:ph idx="1"/>
          </p:nvPr>
        </p:nvSpPr>
        <p:spPr>
          <a:xfrm>
            <a:off x="202600" y="1501686"/>
            <a:ext cx="11786799" cy="5100003"/>
          </a:xfrm>
        </p:spPr>
        <p:txBody>
          <a:bodyPr>
            <a:normAutofit/>
          </a:bodyPr>
          <a:lstStyle/>
          <a:p>
            <a:r>
              <a:rPr lang="en-US" sz="3600" b="1" u="sng" dirty="0">
                <a:latin typeface="Calibri" panose="020F0502020204030204" pitchFamily="34" charset="0"/>
                <a:ea typeface="Calibri" panose="020F0502020204030204" pitchFamily="34" charset="0"/>
                <a:cs typeface="Calibri" panose="020F0502020204030204" pitchFamily="34" charset="0"/>
              </a:rPr>
              <a:t>Cultivate</a:t>
            </a:r>
            <a:r>
              <a:rPr lang="en-US" sz="3600" dirty="0">
                <a:latin typeface="Calibri" panose="020F0502020204030204" pitchFamily="34" charset="0"/>
                <a:ea typeface="Calibri" panose="020F0502020204030204" pitchFamily="34" charset="0"/>
                <a:cs typeface="Calibri" panose="020F0502020204030204" pitchFamily="34" charset="0"/>
              </a:rPr>
              <a:t> a Deep Relationship with God               Ps. 27:4</a:t>
            </a:r>
          </a:p>
          <a:p>
            <a:endParaRPr lang="en-US" sz="3600" dirty="0">
              <a:latin typeface="Calibri" panose="020F0502020204030204" pitchFamily="34" charset="0"/>
              <a:ea typeface="Calibri" panose="020F0502020204030204" pitchFamily="34" charset="0"/>
              <a:cs typeface="Calibri" panose="020F0502020204030204" pitchFamily="34" charset="0"/>
            </a:endParaRPr>
          </a:p>
          <a:p>
            <a:r>
              <a:rPr lang="en-US" sz="3600" b="1" u="sng" dirty="0">
                <a:latin typeface="Calibri" panose="020F0502020204030204" pitchFamily="34" charset="0"/>
                <a:ea typeface="Calibri" panose="020F0502020204030204" pitchFamily="34" charset="0"/>
                <a:cs typeface="Calibri" panose="020F0502020204030204" pitchFamily="34" charset="0"/>
              </a:rPr>
              <a:t>Love</a:t>
            </a:r>
            <a:r>
              <a:rPr lang="en-US" sz="3600" dirty="0">
                <a:latin typeface="Calibri" panose="020F0502020204030204" pitchFamily="34" charset="0"/>
                <a:ea typeface="Calibri" panose="020F0502020204030204" pitchFamily="34" charset="0"/>
                <a:cs typeface="Calibri" panose="020F0502020204030204" pitchFamily="34" charset="0"/>
              </a:rPr>
              <a:t> People with Genuine Compassion 		      Mark 1:40-45</a:t>
            </a:r>
          </a:p>
          <a:p>
            <a:endParaRPr lang="en-US" sz="3600" dirty="0">
              <a:latin typeface="Calibri" panose="020F0502020204030204" pitchFamily="34" charset="0"/>
              <a:ea typeface="Calibri" panose="020F0502020204030204" pitchFamily="34" charset="0"/>
              <a:cs typeface="Calibri" panose="020F0502020204030204" pitchFamily="34" charset="0"/>
            </a:endParaRPr>
          </a:p>
          <a:p>
            <a:r>
              <a:rPr lang="en-US" sz="3600" b="1" u="sng" dirty="0">
                <a:latin typeface="Calibri" panose="020F0502020204030204" pitchFamily="34" charset="0"/>
                <a:ea typeface="Calibri" panose="020F0502020204030204" pitchFamily="34" charset="0"/>
                <a:cs typeface="Calibri" panose="020F0502020204030204" pitchFamily="34" charset="0"/>
              </a:rPr>
              <a:t>Sit</a:t>
            </a:r>
            <a:r>
              <a:rPr lang="en-US" sz="3600" dirty="0">
                <a:latin typeface="Calibri" panose="020F0502020204030204" pitchFamily="34" charset="0"/>
                <a:ea typeface="Calibri" panose="020F0502020204030204" pitchFamily="34" charset="0"/>
                <a:cs typeface="Calibri" panose="020F0502020204030204" pitchFamily="34" charset="0"/>
              </a:rPr>
              <a:t> at the feet of Jesus/tell people what you see Luke 10:38-42</a:t>
            </a:r>
          </a:p>
        </p:txBody>
      </p:sp>
      <p:pic>
        <p:nvPicPr>
          <p:cNvPr id="2" name="Picture 1">
            <a:extLst>
              <a:ext uri="{FF2B5EF4-FFF2-40B4-BE49-F238E27FC236}">
                <a16:creationId xmlns:a16="http://schemas.microsoft.com/office/drawing/2014/main" id="{1BF40591-DF54-A033-BAE0-71CA7D168992}"/>
              </a:ext>
            </a:extLst>
          </p:cNvPr>
          <p:cNvPicPr>
            <a:picLocks noChangeAspect="1"/>
          </p:cNvPicPr>
          <p:nvPr/>
        </p:nvPicPr>
        <p:blipFill>
          <a:blip r:embed="rId2"/>
          <a:stretch>
            <a:fillRect/>
          </a:stretch>
        </p:blipFill>
        <p:spPr>
          <a:xfrm>
            <a:off x="-111910" y="5369503"/>
            <a:ext cx="12580883" cy="2464372"/>
          </a:xfrm>
          <a:prstGeom prst="rect">
            <a:avLst/>
          </a:prstGeom>
        </p:spPr>
      </p:pic>
      <p:sp>
        <p:nvSpPr>
          <p:cNvPr id="3" name="TextBox 2">
            <a:extLst>
              <a:ext uri="{FF2B5EF4-FFF2-40B4-BE49-F238E27FC236}">
                <a16:creationId xmlns:a16="http://schemas.microsoft.com/office/drawing/2014/main" id="{BD11F2F1-47CE-2AE4-EE0C-E22F83499906}"/>
              </a:ext>
            </a:extLst>
          </p:cNvPr>
          <p:cNvSpPr txBox="1"/>
          <p:nvPr/>
        </p:nvSpPr>
        <p:spPr>
          <a:xfrm>
            <a:off x="55866" y="5449662"/>
            <a:ext cx="12245332" cy="1323439"/>
          </a:xfrm>
          <a:prstGeom prst="rect">
            <a:avLst/>
          </a:prstGeom>
          <a:noFill/>
        </p:spPr>
        <p:txBody>
          <a:bodyPr wrap="square" rtlCol="0">
            <a:spAutoFit/>
          </a:bodyPr>
          <a:lstStyle/>
          <a:p>
            <a:pPr lvl="0" algn="ctr">
              <a:defRPr/>
            </a:pPr>
            <a:r>
              <a:rPr lang="en-US" sz="4000" b="1" dirty="0">
                <a:solidFill>
                  <a:prstClr val="white"/>
                </a:solidFill>
              </a:rPr>
              <a:t>“Stay on your knees, in His Word, sharing Christ by the</a:t>
            </a:r>
          </a:p>
          <a:p>
            <a:pPr lvl="0" algn="ctr">
              <a:defRPr/>
            </a:pPr>
            <a:r>
              <a:rPr lang="en-US" sz="4000" b="1" dirty="0">
                <a:solidFill>
                  <a:prstClr val="white"/>
                </a:solidFill>
              </a:rPr>
              <a:t>Power of the Holy Spirit for the Glory of God”</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0175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anim calcmode="lin" valueType="num">
                                      <p:cBhvr additive="base">
                                        <p:cTn id="11"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anim calcmode="lin" valueType="num">
                                      <p:cBhvr additive="base">
                                        <p:cTn id="15"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030E1-A573-D35F-A1BA-D38954F65990}"/>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5514B416-3D07-C7C5-3CBA-34333B9DB253}"/>
              </a:ext>
            </a:extLst>
          </p:cNvPr>
          <p:cNvSpPr txBox="1"/>
          <p:nvPr/>
        </p:nvSpPr>
        <p:spPr>
          <a:xfrm>
            <a:off x="2340153" y="5931116"/>
            <a:ext cx="7184211" cy="76944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“Jesus our</a:t>
            </a:r>
            <a:r>
              <a:rPr kumimoji="0" lang="en-US" sz="44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4400" b="1" i="0" u="sng" strike="noStrike" kern="1200" cap="none" spc="0" normalizeH="0" baseline="0" noProof="0" dirty="0">
                <a:ln>
                  <a:noFill/>
                </a:ln>
                <a:solidFill>
                  <a:prstClr val="white"/>
                </a:solidFill>
                <a:effectLst/>
                <a:uLnTx/>
                <a:uFillTx/>
                <a:latin typeface="Calibri" panose="020F0502020204030204"/>
                <a:ea typeface="+mn-ea"/>
                <a:cs typeface="+mn-cs"/>
              </a:rPr>
              <a:t>Empathetic</a:t>
            </a: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 Prince”</a:t>
            </a:r>
          </a:p>
        </p:txBody>
      </p:sp>
      <p:sp>
        <p:nvSpPr>
          <p:cNvPr id="7" name="TextBox 6">
            <a:extLst>
              <a:ext uri="{FF2B5EF4-FFF2-40B4-BE49-F238E27FC236}">
                <a16:creationId xmlns:a16="http://schemas.microsoft.com/office/drawing/2014/main" id="{DEA1DB86-DCB0-5912-EB80-508F9427E10E}"/>
              </a:ext>
            </a:extLst>
          </p:cNvPr>
          <p:cNvSpPr txBox="1"/>
          <p:nvPr/>
        </p:nvSpPr>
        <p:spPr>
          <a:xfrm>
            <a:off x="1539458" y="132474"/>
            <a:ext cx="11916697" cy="92333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Calibri" panose="020F0502020204030204"/>
                <a:ea typeface="+mn-ea"/>
                <a:cs typeface="+mn-cs"/>
              </a:rPr>
              <a:t>A Plea for Depth in a Superficial World</a:t>
            </a:r>
            <a:r>
              <a:rPr kumimoji="0" lang="en-US" sz="5400" b="1"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8" name="Content Placeholder 7">
            <a:extLst>
              <a:ext uri="{FF2B5EF4-FFF2-40B4-BE49-F238E27FC236}">
                <a16:creationId xmlns:a16="http://schemas.microsoft.com/office/drawing/2014/main" id="{7A0D7E59-C2D4-7B02-08C8-D9FFC84A1631}"/>
              </a:ext>
            </a:extLst>
          </p:cNvPr>
          <p:cNvSpPr>
            <a:spLocks noGrp="1"/>
          </p:cNvSpPr>
          <p:nvPr>
            <p:ph idx="1"/>
          </p:nvPr>
        </p:nvSpPr>
        <p:spPr>
          <a:xfrm>
            <a:off x="202600" y="1650834"/>
            <a:ext cx="11786799" cy="5100003"/>
          </a:xfrm>
        </p:spPr>
        <p:txBody>
          <a:bodyPr>
            <a:normAutofit/>
          </a:bodyPr>
          <a:lstStyle/>
          <a:p>
            <a:pPr algn="ctr"/>
            <a:r>
              <a:rPr lang="en-US" sz="4400" dirty="0">
                <a:latin typeface="Calibri" panose="020F0502020204030204" pitchFamily="34" charset="0"/>
                <a:ea typeface="Calibri" panose="020F0502020204030204" pitchFamily="34" charset="0"/>
                <a:cs typeface="Calibri" panose="020F0502020204030204" pitchFamily="34" charset="0"/>
              </a:rPr>
              <a:t>Let us see beyond the superficial, allowing our Lord to transform our hearts and lives for His purposes, so that by the power of the Holy Spirit, we can boldly reflect Christ and deliver His hope to a world in desperate need.</a:t>
            </a:r>
          </a:p>
        </p:txBody>
      </p:sp>
      <p:pic>
        <p:nvPicPr>
          <p:cNvPr id="2" name="Picture 1">
            <a:extLst>
              <a:ext uri="{FF2B5EF4-FFF2-40B4-BE49-F238E27FC236}">
                <a16:creationId xmlns:a16="http://schemas.microsoft.com/office/drawing/2014/main" id="{A99A5123-2BB3-9595-9CF2-2248C3D8EE9C}"/>
              </a:ext>
            </a:extLst>
          </p:cNvPr>
          <p:cNvPicPr>
            <a:picLocks noChangeAspect="1"/>
          </p:cNvPicPr>
          <p:nvPr/>
        </p:nvPicPr>
        <p:blipFill>
          <a:blip r:embed="rId2"/>
          <a:stretch>
            <a:fillRect/>
          </a:stretch>
        </p:blipFill>
        <p:spPr>
          <a:xfrm>
            <a:off x="-111910" y="5369503"/>
            <a:ext cx="12580883" cy="2464372"/>
          </a:xfrm>
          <a:prstGeom prst="rect">
            <a:avLst/>
          </a:prstGeom>
        </p:spPr>
      </p:pic>
      <p:sp>
        <p:nvSpPr>
          <p:cNvPr id="3" name="TextBox 2">
            <a:extLst>
              <a:ext uri="{FF2B5EF4-FFF2-40B4-BE49-F238E27FC236}">
                <a16:creationId xmlns:a16="http://schemas.microsoft.com/office/drawing/2014/main" id="{4B4BF99C-3431-F47C-7A88-04995CFF337C}"/>
              </a:ext>
            </a:extLst>
          </p:cNvPr>
          <p:cNvSpPr txBox="1"/>
          <p:nvPr/>
        </p:nvSpPr>
        <p:spPr>
          <a:xfrm>
            <a:off x="55866" y="5449662"/>
            <a:ext cx="12245332" cy="707886"/>
          </a:xfrm>
          <a:prstGeom prst="rect">
            <a:avLst/>
          </a:prstGeom>
          <a:noFill/>
        </p:spPr>
        <p:txBody>
          <a:bodyPr wrap="square" rtlCol="0">
            <a:spAutoFit/>
          </a:bodyPr>
          <a:lstStyle/>
          <a:p>
            <a:pPr lvl="0" algn="ctr">
              <a:defRPr/>
            </a:pPr>
            <a:r>
              <a:rPr lang="en-US" sz="4000" b="1" dirty="0">
                <a:solidFill>
                  <a:prstClr val="white"/>
                </a:solidFill>
              </a:rPr>
              <a:t>Matt. 6:9-13; John 17</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0126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980E6-B22E-AB7D-A07E-DD26C8BDB5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D6B9581-43CB-C91C-E480-56F07719662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14110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0465" y="1381897"/>
            <a:ext cx="8871071" cy="857250"/>
          </a:xfrm>
        </p:spPr>
        <p:txBody>
          <a:bodyPr/>
          <a:lstStyle/>
          <a:p>
            <a:br>
              <a:rPr lang="en-US" sz="5400" dirty="0">
                <a:latin typeface="Calibri" panose="020F0502020204030204" pitchFamily="34" charset="0"/>
                <a:cs typeface="Calibri" panose="020F0502020204030204" pitchFamily="34" charset="0"/>
              </a:rPr>
            </a:br>
            <a:br>
              <a:rPr lang="en-US" sz="6000" b="1" dirty="0">
                <a:latin typeface="Calibri" panose="020F0502020204030204" pitchFamily="34" charset="0"/>
                <a:cs typeface="Calibri" panose="020F0502020204030204" pitchFamily="34" charset="0"/>
              </a:rPr>
            </a:br>
            <a:br>
              <a:rPr lang="en-US" sz="5062" dirty="0">
                <a:latin typeface="Calibri" panose="020F0502020204030204" pitchFamily="34" charset="0"/>
                <a:cs typeface="Calibri" panose="020F0502020204030204" pitchFamily="34" charset="0"/>
              </a:rPr>
            </a:br>
            <a:r>
              <a:rPr lang="en-US" sz="5062" b="1" dirty="0">
                <a:latin typeface="Calibri" panose="020F0502020204030204" pitchFamily="34" charset="0"/>
                <a:cs typeface="Calibri" panose="020F0502020204030204" pitchFamily="34" charset="0"/>
              </a:rPr>
              <a:t>The King and His Eternal </a:t>
            </a:r>
            <a:r>
              <a:rPr lang="en-US" sz="5062" b="1" u="sng" dirty="0">
                <a:latin typeface="Calibri" panose="020F0502020204030204" pitchFamily="34" charset="0"/>
                <a:cs typeface="Calibri" panose="020F0502020204030204" pitchFamily="34" charset="0"/>
              </a:rPr>
              <a:t>Unshakable</a:t>
            </a:r>
            <a:r>
              <a:rPr lang="en-US" sz="5062" b="1" dirty="0">
                <a:latin typeface="Calibri" panose="020F0502020204030204" pitchFamily="34" charset="0"/>
                <a:cs typeface="Calibri" panose="020F0502020204030204" pitchFamily="34" charset="0"/>
              </a:rPr>
              <a:t> Kingdom </a:t>
            </a:r>
            <a:r>
              <a:rPr lang="en-US" sz="5062" b="1">
                <a:latin typeface="Calibri" panose="020F0502020204030204" pitchFamily="34" charset="0"/>
                <a:cs typeface="Calibri" panose="020F0502020204030204" pitchFamily="34" charset="0"/>
              </a:rPr>
              <a:t>Story!</a:t>
            </a:r>
            <a:br>
              <a:rPr lang="en-US" sz="5062" b="1">
                <a:latin typeface="Calibri" panose="020F0502020204030204" pitchFamily="34" charset="0"/>
                <a:cs typeface="Calibri" panose="020F0502020204030204" pitchFamily="34" charset="0"/>
              </a:rPr>
            </a:br>
            <a:br>
              <a:rPr lang="en-US" sz="5062" b="1">
                <a:latin typeface="Calibri" panose="020F0502020204030204" pitchFamily="34" charset="0"/>
                <a:cs typeface="Calibri" panose="020F0502020204030204" pitchFamily="34" charset="0"/>
              </a:rPr>
            </a:br>
            <a:br>
              <a:rPr lang="en-US" sz="6000" b="1" dirty="0">
                <a:latin typeface="Calibri" panose="020F0502020204030204" pitchFamily="34" charset="0"/>
                <a:cs typeface="Calibri" panose="020F0502020204030204" pitchFamily="34" charset="0"/>
              </a:rPr>
            </a:br>
            <a:r>
              <a:rPr lang="en-US" sz="4800" b="1" dirty="0">
                <a:latin typeface="Calibri" panose="020F0502020204030204" pitchFamily="34" charset="0"/>
                <a:cs typeface="Calibri" panose="020F0502020204030204" pitchFamily="34" charset="0"/>
              </a:rPr>
              <a:t>Genesis 1 – Revelation 22</a:t>
            </a:r>
            <a:br>
              <a:rPr lang="en-US" dirty="0">
                <a:latin typeface="Calibri" panose="020F0502020204030204" pitchFamily="34" charset="0"/>
                <a:cs typeface="Calibri" panose="020F0502020204030204" pitchFamily="34" charset="0"/>
              </a:rPr>
            </a:br>
            <a:br>
              <a:rPr lang="en-US" sz="2400" dirty="0"/>
            </a:br>
            <a:endParaRPr lang="en-US" dirty="0"/>
          </a:p>
        </p:txBody>
      </p:sp>
      <p:sp>
        <p:nvSpPr>
          <p:cNvPr id="10" name="TextBox 9"/>
          <p:cNvSpPr txBox="1"/>
          <p:nvPr/>
        </p:nvSpPr>
        <p:spPr>
          <a:xfrm>
            <a:off x="3657600" y="1463617"/>
            <a:ext cx="3359410" cy="969496"/>
          </a:xfrm>
          <a:prstGeom prst="rect">
            <a:avLst/>
          </a:prstGeom>
          <a:noFill/>
        </p:spPr>
        <p:txBody>
          <a:bodyPr wrap="square" rtlCol="0">
            <a:spAutoFit/>
          </a:bodyPr>
          <a:lstStyle/>
          <a:p>
            <a:pPr defTabSz="914353"/>
            <a:r>
              <a:rPr lang="en-US" sz="2100" dirty="0">
                <a:solidFill>
                  <a:srgbClr val="000000"/>
                </a:solidFill>
                <a:latin typeface="Eras Demi ITC"/>
                <a:ea typeface="Heiti TC Light" charset="-120"/>
                <a:sym typeface="Arial" charset="0"/>
              </a:rPr>
              <a:t> </a:t>
            </a:r>
          </a:p>
          <a:p>
            <a:pPr defTabSz="914353"/>
            <a:endParaRPr lang="en-US" sz="3600" dirty="0">
              <a:solidFill>
                <a:srgbClr val="000000"/>
              </a:solidFill>
              <a:latin typeface="Eras Demi ITC"/>
              <a:ea typeface="Heiti TC Light" charset="-120"/>
              <a:sym typeface="Arial" charset="0"/>
            </a:endParaRPr>
          </a:p>
        </p:txBody>
      </p:sp>
      <p:sp>
        <p:nvSpPr>
          <p:cNvPr id="7" name="Rectangle 6"/>
          <p:cNvSpPr/>
          <p:nvPr/>
        </p:nvSpPr>
        <p:spPr>
          <a:xfrm>
            <a:off x="1981199" y="1407111"/>
            <a:ext cx="7010401" cy="1777090"/>
          </a:xfrm>
          <a:prstGeom prst="rect">
            <a:avLst/>
          </a:prstGeom>
        </p:spPr>
        <p:txBody>
          <a:bodyPr wrap="square">
            <a:spAutoFit/>
          </a:bodyPr>
          <a:lstStyle/>
          <a:p>
            <a:pPr defTabSz="914353"/>
            <a:endParaRPr lang="en-US" sz="2800" dirty="0">
              <a:solidFill>
                <a:srgbClr val="000000"/>
              </a:solidFill>
              <a:latin typeface="Eras Demi ITC"/>
              <a:ea typeface="Heiti TC Light" charset="-120"/>
              <a:sym typeface="Arial" charset="0"/>
            </a:endParaRPr>
          </a:p>
          <a:p>
            <a:pPr defTabSz="914353"/>
            <a:endParaRPr lang="en-US" sz="1050" dirty="0">
              <a:solidFill>
                <a:srgbClr val="000000"/>
              </a:solidFill>
              <a:latin typeface="Eras Demi ITC"/>
              <a:ea typeface="Heiti TC Light" charset="-120"/>
              <a:sym typeface="Arial" charset="0"/>
            </a:endParaRPr>
          </a:p>
          <a:p>
            <a:pPr defTabSz="914353" fontAlgn="t">
              <a:lnSpc>
                <a:spcPct val="107000"/>
              </a:lnSpc>
            </a:pPr>
            <a:endParaRPr lang="en-US" sz="1400" dirty="0">
              <a:solidFill>
                <a:srgbClr val="000000"/>
              </a:solidFill>
              <a:latin typeface="Arial" panose="020B0604020202020204" pitchFamily="34" charset="0"/>
              <a:ea typeface="Heiti TC Light" charset="-120"/>
              <a:sym typeface="Arial" charset="0"/>
            </a:endParaRPr>
          </a:p>
          <a:p>
            <a:pPr defTabSz="914353"/>
            <a:endParaRPr lang="en-US" sz="3600" dirty="0">
              <a:solidFill>
                <a:srgbClr val="000000"/>
              </a:solidFill>
              <a:latin typeface="Eras Demi ITC"/>
              <a:ea typeface="Heiti TC Light" charset="-120"/>
              <a:sym typeface="Arial" charset="0"/>
            </a:endParaRPr>
          </a:p>
          <a:p>
            <a:pPr defTabSz="914353"/>
            <a:endParaRPr lang="en-US" sz="2000" dirty="0">
              <a:solidFill>
                <a:srgbClr val="000000"/>
              </a:solidFill>
              <a:latin typeface="Eras Demi ITC"/>
              <a:ea typeface="Heiti TC Light" charset="-120"/>
              <a:sym typeface="Arial" charset="0"/>
            </a:endParaRPr>
          </a:p>
        </p:txBody>
      </p:sp>
    </p:spTree>
    <p:extLst>
      <p:ext uri="{BB962C8B-B14F-4D97-AF65-F5344CB8AC3E}">
        <p14:creationId xmlns:p14="http://schemas.microsoft.com/office/powerpoint/2010/main" val="183493882"/>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1" y="833021"/>
            <a:ext cx="9136743" cy="857250"/>
          </a:xfrm>
        </p:spPr>
        <p:txBody>
          <a:bodyPr/>
          <a:lstStyle/>
          <a:p>
            <a:br>
              <a:rPr lang="en-US" sz="5400" b="1" dirty="0"/>
            </a:br>
            <a:br>
              <a:rPr lang="en-US" dirty="0"/>
            </a:br>
            <a:br>
              <a:rPr lang="en-US" sz="2400" dirty="0"/>
            </a:br>
            <a:endParaRPr lang="en-US" dirty="0"/>
          </a:p>
        </p:txBody>
      </p:sp>
      <p:sp>
        <p:nvSpPr>
          <p:cNvPr id="10" name="TextBox 9"/>
          <p:cNvSpPr txBox="1"/>
          <p:nvPr/>
        </p:nvSpPr>
        <p:spPr>
          <a:xfrm>
            <a:off x="2743200" y="269868"/>
            <a:ext cx="6054104" cy="2508379"/>
          </a:xfrm>
          <a:prstGeom prst="rect">
            <a:avLst/>
          </a:prstGeom>
          <a:noFill/>
        </p:spPr>
        <p:txBody>
          <a:bodyPr wrap="square" rtlCol="0">
            <a:spAutoFit/>
          </a:bodyPr>
          <a:lstStyle/>
          <a:p>
            <a:pPr defTabSz="914353"/>
            <a:r>
              <a:rPr lang="en-US" sz="2100" dirty="0">
                <a:solidFill>
                  <a:srgbClr val="000000"/>
                </a:solidFill>
                <a:latin typeface="Eras Demi ITC"/>
                <a:ea typeface="Heiti TC Light" charset="-120"/>
                <a:sym typeface="Arial" charset="0"/>
              </a:rPr>
              <a:t> </a:t>
            </a:r>
          </a:p>
          <a:p>
            <a:pPr algn="ctr" defTabSz="914353"/>
            <a:r>
              <a:rPr lang="en-US" sz="6000" b="1" dirty="0">
                <a:solidFill>
                  <a:srgbClr val="000000"/>
                </a:solidFill>
                <a:latin typeface="Eras Demi ITC"/>
                <a:ea typeface="Heiti TC Light" charset="-120"/>
                <a:sym typeface="Arial" charset="0"/>
              </a:rPr>
              <a:t>Creation</a:t>
            </a:r>
            <a:r>
              <a:rPr lang="en-US" sz="5400" b="1" dirty="0">
                <a:solidFill>
                  <a:srgbClr val="000000"/>
                </a:solidFill>
                <a:latin typeface="Eras Demi ITC"/>
                <a:ea typeface="Heiti TC Light" charset="-120"/>
                <a:sym typeface="Arial" charset="0"/>
              </a:rPr>
              <a:t> </a:t>
            </a:r>
          </a:p>
          <a:p>
            <a:pPr algn="ctr" defTabSz="914353"/>
            <a:r>
              <a:rPr lang="en-US" sz="4000" b="1" dirty="0">
                <a:solidFill>
                  <a:srgbClr val="000000"/>
                </a:solidFill>
                <a:latin typeface="Eras Demi ITC"/>
                <a:ea typeface="Heiti TC Light" charset="-120"/>
                <a:sym typeface="Arial" charset="0"/>
              </a:rPr>
              <a:t>(Gen. 1-2)</a:t>
            </a:r>
          </a:p>
          <a:p>
            <a:pPr defTabSz="914353"/>
            <a:endParaRPr lang="en-US" sz="3600" dirty="0">
              <a:solidFill>
                <a:srgbClr val="000000"/>
              </a:solidFill>
              <a:latin typeface="Eras Demi ITC"/>
              <a:ea typeface="Heiti TC Light" charset="-120"/>
              <a:sym typeface="Arial" charset="0"/>
            </a:endParaRPr>
          </a:p>
        </p:txBody>
      </p:sp>
      <p:sp>
        <p:nvSpPr>
          <p:cNvPr id="7" name="Rectangle 6"/>
          <p:cNvSpPr/>
          <p:nvPr/>
        </p:nvSpPr>
        <p:spPr>
          <a:xfrm>
            <a:off x="2743200" y="1446609"/>
            <a:ext cx="7010401" cy="4911666"/>
          </a:xfrm>
          <a:prstGeom prst="rect">
            <a:avLst/>
          </a:prstGeom>
        </p:spPr>
        <p:txBody>
          <a:bodyPr wrap="square">
            <a:spAutoFit/>
          </a:bodyPr>
          <a:lstStyle/>
          <a:p>
            <a:pPr defTabSz="914353"/>
            <a:endParaRPr lang="en-US" sz="2800" dirty="0">
              <a:solidFill>
                <a:srgbClr val="000000"/>
              </a:solidFill>
              <a:latin typeface="Eras Demi ITC"/>
              <a:ea typeface="Heiti TC Light" charset="-120"/>
              <a:sym typeface="Arial" charset="0"/>
            </a:endParaRPr>
          </a:p>
          <a:p>
            <a:pPr defTabSz="914353"/>
            <a:endParaRPr lang="en-US" sz="1050" dirty="0">
              <a:solidFill>
                <a:srgbClr val="000000"/>
              </a:solidFill>
              <a:latin typeface="Eras Demi ITC"/>
              <a:ea typeface="Heiti TC Light" charset="-120"/>
              <a:sym typeface="Arial" charset="0"/>
            </a:endParaRPr>
          </a:p>
          <a:p>
            <a:pPr defTabSz="914353" fontAlgn="t">
              <a:lnSpc>
                <a:spcPct val="107000"/>
              </a:lnSpc>
            </a:pPr>
            <a:endParaRPr lang="en-US" sz="1400" dirty="0">
              <a:solidFill>
                <a:srgbClr val="000000"/>
              </a:solidFill>
              <a:latin typeface="Arial" panose="020B0604020202020204" pitchFamily="34" charset="0"/>
              <a:ea typeface="Heiti TC Light" charset="-120"/>
              <a:sym typeface="Arial" charset="0"/>
            </a:endParaRPr>
          </a:p>
          <a:p>
            <a:pPr defTabSz="914353" fontAlgn="t">
              <a:lnSpc>
                <a:spcPct val="107000"/>
              </a:lnSpc>
            </a:pPr>
            <a:endParaRPr lang="en-US" sz="32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endParaRPr>
          </a:p>
          <a:p>
            <a:pPr defTabSz="914353" fontAlgn="t">
              <a:lnSpc>
                <a:spcPct val="107000"/>
              </a:lnSpc>
            </a:pPr>
            <a:r>
              <a:rPr lang="en-US" sz="32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rPr>
              <a:t>Humanity           </a:t>
            </a:r>
            <a:endParaRPr lang="en-US" sz="3200" b="1" dirty="0">
              <a:solidFill>
                <a:srgbClr val="000000"/>
              </a:solidFill>
              <a:latin typeface="Calibri" panose="020F0502020204030204" pitchFamily="34" charset="0"/>
              <a:ea typeface="Heiti TC Light" charset="-120"/>
              <a:cs typeface="Calibri" panose="020F0502020204030204" pitchFamily="34" charset="0"/>
              <a:sym typeface="Arial" charset="0"/>
            </a:endParaRPr>
          </a:p>
          <a:p>
            <a:pPr defTabSz="914353" fontAlgn="t">
              <a:lnSpc>
                <a:spcPct val="107000"/>
              </a:lnSpc>
            </a:pPr>
            <a:r>
              <a:rPr lang="en-US" sz="32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rPr>
              <a:t>Intimacy             </a:t>
            </a:r>
            <a:endParaRPr lang="en-US" sz="3200" b="1" dirty="0">
              <a:solidFill>
                <a:srgbClr val="000000"/>
              </a:solidFill>
              <a:latin typeface="Calibri" panose="020F0502020204030204" pitchFamily="34" charset="0"/>
              <a:ea typeface="Heiti TC Light" charset="-120"/>
              <a:cs typeface="Calibri" panose="020F0502020204030204" pitchFamily="34" charset="0"/>
              <a:sym typeface="Arial" charset="0"/>
            </a:endParaRPr>
          </a:p>
          <a:p>
            <a:pPr defTabSz="914353" fontAlgn="t">
              <a:lnSpc>
                <a:spcPct val="107000"/>
              </a:lnSpc>
            </a:pPr>
            <a:r>
              <a:rPr lang="en-US" sz="32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rPr>
              <a:t>Family               </a:t>
            </a:r>
            <a:endParaRPr lang="en-US" sz="3200" b="1" dirty="0">
              <a:solidFill>
                <a:srgbClr val="000000"/>
              </a:solidFill>
              <a:latin typeface="Calibri" panose="020F0502020204030204" pitchFamily="34" charset="0"/>
              <a:ea typeface="Heiti TC Light" charset="-120"/>
              <a:cs typeface="Calibri" panose="020F0502020204030204" pitchFamily="34" charset="0"/>
              <a:sym typeface="Arial" charset="0"/>
            </a:endParaRPr>
          </a:p>
          <a:p>
            <a:pPr defTabSz="914353" fontAlgn="t">
              <a:lnSpc>
                <a:spcPct val="107000"/>
              </a:lnSpc>
            </a:pPr>
            <a:r>
              <a:rPr lang="en-US" sz="32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rPr>
              <a:t>Community       </a:t>
            </a:r>
            <a:endParaRPr lang="en-US" sz="3200" b="1" dirty="0">
              <a:solidFill>
                <a:srgbClr val="000000"/>
              </a:solidFill>
              <a:latin typeface="Calibri" panose="020F0502020204030204" pitchFamily="34" charset="0"/>
              <a:ea typeface="Heiti TC Light" charset="-120"/>
              <a:cs typeface="Calibri" panose="020F0502020204030204" pitchFamily="34" charset="0"/>
              <a:sym typeface="Arial" charset="0"/>
            </a:endParaRPr>
          </a:p>
          <a:p>
            <a:pPr defTabSz="914353" fontAlgn="t">
              <a:lnSpc>
                <a:spcPct val="107000"/>
              </a:lnSpc>
            </a:pPr>
            <a:r>
              <a:rPr lang="en-US" sz="32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rPr>
              <a:t>Authority           </a:t>
            </a:r>
            <a:endParaRPr lang="en-US" sz="3200" b="1" dirty="0">
              <a:solidFill>
                <a:srgbClr val="000000"/>
              </a:solidFill>
              <a:latin typeface="Calibri" panose="020F0502020204030204" pitchFamily="34" charset="0"/>
              <a:ea typeface="Heiti TC Light" charset="-120"/>
              <a:cs typeface="Calibri" panose="020F0502020204030204" pitchFamily="34" charset="0"/>
              <a:sym typeface="Arial" charset="0"/>
            </a:endParaRPr>
          </a:p>
          <a:p>
            <a:pPr defTabSz="914353" fontAlgn="t">
              <a:lnSpc>
                <a:spcPct val="107000"/>
              </a:lnSpc>
            </a:pPr>
            <a:r>
              <a:rPr lang="en-US" sz="32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rPr>
              <a:t>Creativity                          </a:t>
            </a:r>
            <a:endParaRPr lang="en-US" sz="3200" b="1" dirty="0">
              <a:solidFill>
                <a:srgbClr val="000000"/>
              </a:solidFill>
              <a:latin typeface="Calibri" panose="020F0502020204030204" pitchFamily="34" charset="0"/>
              <a:ea typeface="Heiti TC Light" charset="-120"/>
              <a:cs typeface="Calibri" panose="020F0502020204030204" pitchFamily="34" charset="0"/>
              <a:sym typeface="Arial" charset="0"/>
            </a:endParaRPr>
          </a:p>
          <a:p>
            <a:pPr defTabSz="914353"/>
            <a:endParaRPr lang="en-US" sz="2000" dirty="0">
              <a:solidFill>
                <a:srgbClr val="000000"/>
              </a:solidFill>
              <a:latin typeface="Eras Demi ITC"/>
              <a:ea typeface="Heiti TC Light" charset="-120"/>
              <a:sym typeface="Arial" charset="0"/>
            </a:endParaRPr>
          </a:p>
        </p:txBody>
      </p:sp>
      <p:sp>
        <p:nvSpPr>
          <p:cNvPr id="9" name="Right Arrow 8"/>
          <p:cNvSpPr/>
          <p:nvPr/>
        </p:nvSpPr>
        <p:spPr>
          <a:xfrm>
            <a:off x="5545985" y="3962400"/>
            <a:ext cx="978408"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3"/>
            <a:endParaRPr lang="en-US" dirty="0">
              <a:solidFill>
                <a:srgbClr val="FFFFFF"/>
              </a:solidFill>
              <a:latin typeface="Eras Demi ITC"/>
              <a:sym typeface="Arial" charset="0"/>
            </a:endParaRPr>
          </a:p>
        </p:txBody>
      </p:sp>
      <p:graphicFrame>
        <p:nvGraphicFramePr>
          <p:cNvPr id="12" name="Table 11"/>
          <p:cNvGraphicFramePr>
            <a:graphicFrameLocks noGrp="1"/>
          </p:cNvGraphicFramePr>
          <p:nvPr/>
        </p:nvGraphicFramePr>
        <p:xfrm>
          <a:off x="7086601" y="2648654"/>
          <a:ext cx="3229208" cy="3336131"/>
        </p:xfrm>
        <a:graphic>
          <a:graphicData uri="http://schemas.openxmlformats.org/drawingml/2006/table">
            <a:tbl>
              <a:tblPr/>
              <a:tblGrid>
                <a:gridCol w="3229208">
                  <a:extLst>
                    <a:ext uri="{9D8B030D-6E8A-4147-A177-3AD203B41FA5}">
                      <a16:colId xmlns:a16="http://schemas.microsoft.com/office/drawing/2014/main" val="20000"/>
                    </a:ext>
                  </a:extLst>
                </a:gridCol>
              </a:tblGrid>
              <a:tr h="3336131">
                <a:tc>
                  <a:txBody>
                    <a:bodyPr/>
                    <a:lstStyle/>
                    <a:p>
                      <a:pPr marL="0" marR="0" algn="l">
                        <a:lnSpc>
                          <a:spcPct val="107000"/>
                        </a:lnSpc>
                        <a:spcBef>
                          <a:spcPts val="0"/>
                        </a:spcBef>
                        <a:spcAft>
                          <a:spcPts val="0"/>
                        </a:spcAft>
                      </a:pPr>
                      <a:r>
                        <a:rPr lang="en-US" sz="1200"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rPr>
                        <a:t> </a:t>
                      </a:r>
                      <a:endParaRPr lang="en-US" sz="1200" dirty="0">
                        <a:effectLst/>
                        <a:latin typeface="Arial" panose="020B0604020202020204" pitchFamily="34" charset="0"/>
                        <a:ea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Origin</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Identity</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Sexuality</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Meaning</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Morality</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Destiny</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txBody>
                  <a:tcPr marL="114300" marR="114300" marT="0" marB="0">
                    <a:lnL>
                      <a:noFill/>
                    </a:lnL>
                    <a:lnR>
                      <a:noFill/>
                    </a:lnR>
                    <a:lnT>
                      <a:noFill/>
                    </a:lnT>
                    <a:lnB>
                      <a:noFill/>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09430333"/>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8947" y="485567"/>
            <a:ext cx="8639033" cy="857250"/>
          </a:xfrm>
        </p:spPr>
        <p:txBody>
          <a:bodyPr/>
          <a:lstStyle/>
          <a:p>
            <a:br>
              <a:rPr lang="en-US" dirty="0"/>
            </a:br>
            <a:br>
              <a:rPr lang="en-US" sz="2400" dirty="0"/>
            </a:br>
            <a:endParaRPr lang="en-US" dirty="0"/>
          </a:p>
        </p:txBody>
      </p:sp>
      <p:sp>
        <p:nvSpPr>
          <p:cNvPr id="10" name="TextBox 9"/>
          <p:cNvSpPr txBox="1"/>
          <p:nvPr/>
        </p:nvSpPr>
        <p:spPr>
          <a:xfrm>
            <a:off x="1606908" y="305307"/>
            <a:ext cx="8981454" cy="3016210"/>
          </a:xfrm>
          <a:prstGeom prst="rect">
            <a:avLst/>
          </a:prstGeom>
          <a:noFill/>
        </p:spPr>
        <p:txBody>
          <a:bodyPr wrap="square" rtlCol="0">
            <a:spAutoFit/>
          </a:bodyPr>
          <a:lstStyle/>
          <a:p>
            <a:pPr algn="ctr" defTabSz="914353"/>
            <a:r>
              <a:rPr lang="en-US" sz="6000" b="1" dirty="0">
                <a:solidFill>
                  <a:srgbClr val="000000"/>
                </a:solidFill>
                <a:latin typeface="Calibri" panose="020F0502020204030204" pitchFamily="34" charset="0"/>
                <a:ea typeface="Heiti TC Light" charset="-120"/>
                <a:cs typeface="Calibri" panose="020F0502020204030204" pitchFamily="34" charset="0"/>
                <a:sym typeface="Arial" charset="0"/>
              </a:rPr>
              <a:t>Corruption</a:t>
            </a:r>
            <a:r>
              <a:rPr lang="en-US" sz="5400" b="1" dirty="0">
                <a:solidFill>
                  <a:srgbClr val="000000"/>
                </a:solidFill>
                <a:latin typeface="Calibri" panose="020F0502020204030204" pitchFamily="34" charset="0"/>
                <a:ea typeface="Heiti TC Light" charset="-120"/>
                <a:cs typeface="Calibri" panose="020F0502020204030204" pitchFamily="34" charset="0"/>
                <a:sym typeface="Arial" charset="0"/>
              </a:rPr>
              <a:t> </a:t>
            </a:r>
          </a:p>
          <a:p>
            <a:pPr algn="ctr" defTabSz="914353"/>
            <a:r>
              <a:rPr lang="en-US" sz="4000" b="1" dirty="0">
                <a:solidFill>
                  <a:srgbClr val="000000"/>
                </a:solidFill>
                <a:latin typeface="Calibri" panose="020F0502020204030204" pitchFamily="34" charset="0"/>
                <a:ea typeface="Heiti TC Light" charset="-120"/>
                <a:cs typeface="Calibri" panose="020F0502020204030204" pitchFamily="34" charset="0"/>
                <a:sym typeface="Arial" charset="0"/>
              </a:rPr>
              <a:t>(Gen. 3-5)</a:t>
            </a:r>
          </a:p>
          <a:p>
            <a:pPr algn="ctr" defTabSz="914353"/>
            <a:br>
              <a:rPr lang="en-US" sz="5400" b="1" kern="0" dirty="0">
                <a:solidFill>
                  <a:srgbClr val="000000"/>
                </a:solidFill>
                <a:latin typeface="Eras Demi ITC"/>
                <a:ea typeface="Heiti TC Light" charset="-120"/>
                <a:sym typeface="Arial" charset="0"/>
              </a:rPr>
            </a:br>
            <a:endParaRPr lang="en-US" sz="3600" b="1" dirty="0">
              <a:solidFill>
                <a:srgbClr val="000000"/>
              </a:solidFill>
              <a:latin typeface="Eras Demi ITC"/>
              <a:ea typeface="Heiti TC Light" charset="-120"/>
              <a:sym typeface="Arial" charset="0"/>
            </a:endParaRPr>
          </a:p>
        </p:txBody>
      </p:sp>
      <p:sp>
        <p:nvSpPr>
          <p:cNvPr id="5" name="Content Placeholder 4"/>
          <p:cNvSpPr>
            <a:spLocks noGrp="1"/>
          </p:cNvSpPr>
          <p:nvPr>
            <p:ph idx="1"/>
          </p:nvPr>
        </p:nvSpPr>
        <p:spPr>
          <a:xfrm>
            <a:off x="2324100" y="2038903"/>
            <a:ext cx="7543800" cy="4073652"/>
          </a:xfrm>
        </p:spPr>
        <p:txBody>
          <a:bodyPr/>
          <a:lstStyle/>
          <a:p>
            <a:pPr marL="0" indent="0" eaLnBrk="1" fontAlgn="auto" hangingPunct="1">
              <a:spcBef>
                <a:spcPts val="0"/>
              </a:spcBef>
              <a:spcAft>
                <a:spcPts val="0"/>
              </a:spcAft>
              <a:buNone/>
            </a:pPr>
            <a:endParaRPr lang="en-US" sz="900" kern="1200" dirty="0">
              <a:solidFill>
                <a:srgbClr val="000000"/>
              </a:solidFill>
              <a:latin typeface="Calibri" panose="020F0502020204030204" pitchFamily="34" charset="0"/>
              <a:cs typeface="Calibri" panose="020F0502020204030204" pitchFamily="34" charset="0"/>
            </a:endParaRP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Sin</a:t>
            </a: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Guilt</a:t>
            </a: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Fear                			Gen. 3:15  (Satan)</a:t>
            </a: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Shame</a:t>
            </a: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Death</a:t>
            </a: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Curse                           Matt. 1:23</a:t>
            </a:r>
          </a:p>
          <a:p>
            <a:pPr marL="0" indent="0">
              <a:buNone/>
            </a:pPr>
            <a:endParaRPr lang="en-US" dirty="0"/>
          </a:p>
        </p:txBody>
      </p:sp>
      <p:sp>
        <p:nvSpPr>
          <p:cNvPr id="7" name="Rectangle 6"/>
          <p:cNvSpPr/>
          <p:nvPr/>
        </p:nvSpPr>
        <p:spPr>
          <a:xfrm>
            <a:off x="1606908" y="1"/>
            <a:ext cx="5287378" cy="1569660"/>
          </a:xfrm>
          <a:prstGeom prst="rect">
            <a:avLst/>
          </a:prstGeom>
        </p:spPr>
        <p:txBody>
          <a:bodyPr wrap="square">
            <a:spAutoFit/>
          </a:bodyPr>
          <a:lstStyle/>
          <a:p>
            <a:pPr defTabSz="914353"/>
            <a:endParaRPr lang="en-US" sz="2800" dirty="0">
              <a:solidFill>
                <a:srgbClr val="000000"/>
              </a:solidFill>
              <a:latin typeface="Eras Demi ITC"/>
              <a:ea typeface="Heiti TC Light" charset="-120"/>
              <a:sym typeface="Arial" charset="0"/>
            </a:endParaRPr>
          </a:p>
          <a:p>
            <a:pPr defTabSz="914353"/>
            <a:endParaRPr lang="en-US" sz="3200" dirty="0">
              <a:solidFill>
                <a:srgbClr val="000000"/>
              </a:solidFill>
              <a:latin typeface="Eras Demi ITC"/>
              <a:ea typeface="Heiti TC Light" charset="-120"/>
              <a:sym typeface="Arial" charset="0"/>
            </a:endParaRPr>
          </a:p>
          <a:p>
            <a:pPr defTabSz="914353"/>
            <a:endParaRPr lang="en-US" sz="3600" u="sng" dirty="0">
              <a:solidFill>
                <a:srgbClr val="000000"/>
              </a:solidFill>
              <a:latin typeface="Eras Demi ITC"/>
              <a:ea typeface="Heiti TC Light" charset="-120"/>
              <a:sym typeface="Arial" charset="0"/>
            </a:endParaRPr>
          </a:p>
        </p:txBody>
      </p:sp>
      <p:sp>
        <p:nvSpPr>
          <p:cNvPr id="3" name="Right Arrow 2"/>
          <p:cNvSpPr/>
          <p:nvPr/>
        </p:nvSpPr>
        <p:spPr>
          <a:xfrm>
            <a:off x="4060031" y="3465541"/>
            <a:ext cx="1103086" cy="32138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3"/>
            <a:endParaRPr lang="en-US" dirty="0">
              <a:solidFill>
                <a:srgbClr val="FFFFFF"/>
              </a:solidFill>
              <a:latin typeface="Eras Demi ITC"/>
              <a:sym typeface="Arial" charset="0"/>
            </a:endParaRPr>
          </a:p>
        </p:txBody>
      </p:sp>
      <p:sp>
        <p:nvSpPr>
          <p:cNvPr id="4" name="Down Arrow 3"/>
          <p:cNvSpPr/>
          <p:nvPr/>
        </p:nvSpPr>
        <p:spPr>
          <a:xfrm>
            <a:off x="6310313" y="4034112"/>
            <a:ext cx="326136" cy="863924"/>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3"/>
            <a:endParaRPr lang="en-US">
              <a:solidFill>
                <a:srgbClr val="FFFFFF"/>
              </a:solidFill>
              <a:latin typeface="Eras Demi ITC"/>
              <a:sym typeface="Arial" charset="0"/>
            </a:endParaRPr>
          </a:p>
        </p:txBody>
      </p:sp>
      <p:sp>
        <p:nvSpPr>
          <p:cNvPr id="6" name="Rectangle 5"/>
          <p:cNvSpPr/>
          <p:nvPr/>
        </p:nvSpPr>
        <p:spPr>
          <a:xfrm>
            <a:off x="3950902" y="6027002"/>
            <a:ext cx="4415119" cy="676660"/>
          </a:xfrm>
          <a:prstGeom prst="rect">
            <a:avLst/>
          </a:prstGeom>
        </p:spPr>
        <p:txBody>
          <a:bodyPr wrap="none">
            <a:spAutoFit/>
          </a:bodyPr>
          <a:lstStyle/>
          <a:p>
            <a:pPr algn="ctr" defTabSz="914353"/>
            <a:r>
              <a:rPr lang="en-US" sz="3797" b="1" dirty="0">
                <a:solidFill>
                  <a:srgbClr val="000000"/>
                </a:solidFill>
                <a:latin typeface="Calibri" panose="020F0502020204030204" pitchFamily="34" charset="0"/>
                <a:ea typeface="Heiti TC Light" charset="-120"/>
                <a:cs typeface="Calibri" panose="020F0502020204030204" pitchFamily="34" charset="0"/>
                <a:sym typeface="Arial" charset="0"/>
              </a:rPr>
              <a:t>(Conflict of the Ages)</a:t>
            </a:r>
          </a:p>
        </p:txBody>
      </p:sp>
    </p:spTree>
    <p:extLst>
      <p:ext uri="{BB962C8B-B14F-4D97-AF65-F5344CB8AC3E}">
        <p14:creationId xmlns:p14="http://schemas.microsoft.com/office/powerpoint/2010/main" val="4247643859"/>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7176" y="671652"/>
            <a:ext cx="8639033" cy="857250"/>
          </a:xfrm>
        </p:spPr>
        <p:txBody>
          <a:bodyPr/>
          <a:lstStyle/>
          <a:p>
            <a:br>
              <a:rPr lang="en-US" dirty="0"/>
            </a:br>
            <a:br>
              <a:rPr lang="en-US" sz="2400" dirty="0"/>
            </a:br>
            <a:endParaRPr lang="en-US" dirty="0"/>
          </a:p>
        </p:txBody>
      </p:sp>
      <p:sp>
        <p:nvSpPr>
          <p:cNvPr id="10" name="TextBox 9"/>
          <p:cNvSpPr txBox="1"/>
          <p:nvPr/>
        </p:nvSpPr>
        <p:spPr>
          <a:xfrm>
            <a:off x="1686547" y="323167"/>
            <a:ext cx="8981454" cy="3016210"/>
          </a:xfrm>
          <a:prstGeom prst="rect">
            <a:avLst/>
          </a:prstGeom>
          <a:noFill/>
        </p:spPr>
        <p:txBody>
          <a:bodyPr wrap="square" rtlCol="0">
            <a:spAutoFit/>
          </a:bodyPr>
          <a:lstStyle/>
          <a:p>
            <a:pPr algn="ctr" defTabSz="914353"/>
            <a:r>
              <a:rPr lang="en-US" sz="6000" b="1" dirty="0">
                <a:solidFill>
                  <a:srgbClr val="000000"/>
                </a:solidFill>
                <a:latin typeface="Calibri" panose="020F0502020204030204" pitchFamily="34" charset="0"/>
                <a:ea typeface="Heiti TC Light" charset="-120"/>
                <a:cs typeface="Calibri" panose="020F0502020204030204" pitchFamily="34" charset="0"/>
                <a:sym typeface="Arial" charset="0"/>
              </a:rPr>
              <a:t>Covenants</a:t>
            </a:r>
            <a:r>
              <a:rPr lang="en-US" sz="5400" b="1" dirty="0">
                <a:solidFill>
                  <a:srgbClr val="000000"/>
                </a:solidFill>
                <a:latin typeface="Calibri" panose="020F0502020204030204" pitchFamily="34" charset="0"/>
                <a:ea typeface="Heiti TC Light" charset="-120"/>
                <a:cs typeface="Calibri" panose="020F0502020204030204" pitchFamily="34" charset="0"/>
                <a:sym typeface="Arial" charset="0"/>
              </a:rPr>
              <a:t> </a:t>
            </a:r>
          </a:p>
          <a:p>
            <a:pPr algn="ctr" defTabSz="914353"/>
            <a:r>
              <a:rPr lang="en-US" sz="4000" b="1" dirty="0">
                <a:solidFill>
                  <a:srgbClr val="000000"/>
                </a:solidFill>
                <a:latin typeface="Calibri" panose="020F0502020204030204" pitchFamily="34" charset="0"/>
                <a:ea typeface="Heiti TC Light" charset="-120"/>
                <a:cs typeface="Calibri" panose="020F0502020204030204" pitchFamily="34" charset="0"/>
                <a:sym typeface="Arial" charset="0"/>
              </a:rPr>
              <a:t>(Gen. 6 - Mal.4)</a:t>
            </a:r>
          </a:p>
          <a:p>
            <a:pPr algn="ctr" defTabSz="914353"/>
            <a:br>
              <a:rPr lang="en-US" sz="5400" b="1" kern="0" dirty="0">
                <a:solidFill>
                  <a:srgbClr val="000000"/>
                </a:solidFill>
                <a:latin typeface="Eras Demi ITC"/>
                <a:ea typeface="Heiti TC Light" charset="-120"/>
                <a:sym typeface="Arial" charset="0"/>
              </a:rPr>
            </a:br>
            <a:endParaRPr lang="en-US" sz="3600" b="1" dirty="0">
              <a:solidFill>
                <a:srgbClr val="000000"/>
              </a:solidFill>
              <a:latin typeface="Eras Demi ITC"/>
              <a:ea typeface="Heiti TC Light" charset="-120"/>
              <a:sym typeface="Arial" charset="0"/>
            </a:endParaRPr>
          </a:p>
        </p:txBody>
      </p:sp>
      <p:sp>
        <p:nvSpPr>
          <p:cNvPr id="5" name="Content Placeholder 4"/>
          <p:cNvSpPr>
            <a:spLocks noGrp="1"/>
          </p:cNvSpPr>
          <p:nvPr>
            <p:ph idx="1"/>
          </p:nvPr>
        </p:nvSpPr>
        <p:spPr>
          <a:xfrm>
            <a:off x="1921697" y="2064209"/>
            <a:ext cx="9117777" cy="4114800"/>
          </a:xfrm>
        </p:spPr>
        <p:txBody>
          <a:bodyPr/>
          <a:lstStyle/>
          <a:p>
            <a:pPr marL="0" indent="0" eaLnBrk="1" fontAlgn="auto" hangingPunct="1">
              <a:spcBef>
                <a:spcPts val="0"/>
              </a:spcBef>
              <a:spcAft>
                <a:spcPts val="0"/>
              </a:spcAft>
              <a:buNone/>
            </a:pPr>
            <a:endParaRPr lang="en-US" sz="2000" b="1" kern="1200" dirty="0">
              <a:solidFill>
                <a:srgbClr val="000000"/>
              </a:solidFill>
              <a:latin typeface="Calibri" panose="020F0502020204030204" pitchFamily="34" charset="0"/>
              <a:cs typeface="Calibri" panose="020F0502020204030204" pitchFamily="34" charset="0"/>
            </a:endParaRP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Noah						Gen. 9:8-17</a:t>
            </a: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Abraham                				Gen. 12:1-3</a:t>
            </a: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Moses						Ex. 19:5-6</a:t>
            </a: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David						2 Sam. 7:12-17</a:t>
            </a:r>
          </a:p>
          <a:p>
            <a:pPr marL="0" indent="0" eaLnBrk="1" fontAlgn="auto" hangingPunct="1">
              <a:spcBef>
                <a:spcPts val="0"/>
              </a:spcBef>
              <a:spcAft>
                <a:spcPts val="0"/>
              </a:spcAft>
              <a:buNone/>
            </a:pPr>
            <a:r>
              <a:rPr lang="en-US" sz="3600" b="1" kern="1200" dirty="0">
                <a:solidFill>
                  <a:srgbClr val="000000"/>
                </a:solidFill>
                <a:latin typeface="Calibri" panose="020F0502020204030204" pitchFamily="34" charset="0"/>
                <a:cs typeface="Calibri" panose="020F0502020204030204" pitchFamily="34" charset="0"/>
              </a:rPr>
              <a:t>New Covenant				Jer. 31:31-14</a:t>
            </a:r>
          </a:p>
          <a:p>
            <a:pPr marL="0" indent="0" eaLnBrk="1" fontAlgn="auto" hangingPunct="1">
              <a:spcBef>
                <a:spcPts val="0"/>
              </a:spcBef>
              <a:spcAft>
                <a:spcPts val="0"/>
              </a:spcAft>
              <a:buNone/>
            </a:pPr>
            <a:endParaRPr lang="en-US" sz="3600" kern="1200" dirty="0">
              <a:solidFill>
                <a:srgbClr val="000000"/>
              </a:solidFill>
            </a:endParaRPr>
          </a:p>
          <a:p>
            <a:pPr marL="0" indent="0" eaLnBrk="1" fontAlgn="auto" hangingPunct="1">
              <a:spcBef>
                <a:spcPts val="0"/>
              </a:spcBef>
              <a:spcAft>
                <a:spcPts val="0"/>
              </a:spcAft>
              <a:buNone/>
            </a:pPr>
            <a:r>
              <a:rPr lang="en-US" sz="3797" b="1" kern="1200" dirty="0">
                <a:solidFill>
                  <a:srgbClr val="000000"/>
                </a:solidFill>
                <a:latin typeface="Calibri" panose="020F0502020204030204" pitchFamily="34" charset="0"/>
                <a:cs typeface="Calibri" panose="020F0502020204030204" pitchFamily="34" charset="0"/>
              </a:rPr>
              <a:t>    300 Plus OT Prophetic Passages </a:t>
            </a:r>
          </a:p>
          <a:p>
            <a:pPr marL="0" indent="0" eaLnBrk="1" fontAlgn="auto" hangingPunct="1">
              <a:spcBef>
                <a:spcPts val="0"/>
              </a:spcBef>
              <a:spcAft>
                <a:spcPts val="0"/>
              </a:spcAft>
              <a:buNone/>
            </a:pPr>
            <a:endParaRPr lang="en-US" dirty="0"/>
          </a:p>
        </p:txBody>
      </p:sp>
      <p:sp>
        <p:nvSpPr>
          <p:cNvPr id="7" name="Rectangle 6"/>
          <p:cNvSpPr/>
          <p:nvPr/>
        </p:nvSpPr>
        <p:spPr>
          <a:xfrm>
            <a:off x="1606908" y="1"/>
            <a:ext cx="5287378" cy="1569660"/>
          </a:xfrm>
          <a:prstGeom prst="rect">
            <a:avLst/>
          </a:prstGeom>
        </p:spPr>
        <p:txBody>
          <a:bodyPr wrap="square">
            <a:spAutoFit/>
          </a:bodyPr>
          <a:lstStyle/>
          <a:p>
            <a:pPr defTabSz="914353"/>
            <a:endParaRPr lang="en-US" sz="2800" dirty="0">
              <a:solidFill>
                <a:srgbClr val="000000"/>
              </a:solidFill>
              <a:latin typeface="Eras Demi ITC"/>
              <a:ea typeface="Heiti TC Light" charset="-120"/>
              <a:sym typeface="Arial" charset="0"/>
            </a:endParaRPr>
          </a:p>
          <a:p>
            <a:pPr defTabSz="914353"/>
            <a:endParaRPr lang="en-US" sz="3200" dirty="0">
              <a:solidFill>
                <a:srgbClr val="000000"/>
              </a:solidFill>
              <a:latin typeface="Eras Demi ITC"/>
              <a:ea typeface="Heiti TC Light" charset="-120"/>
              <a:sym typeface="Arial" charset="0"/>
            </a:endParaRPr>
          </a:p>
          <a:p>
            <a:pPr defTabSz="914353"/>
            <a:endParaRPr lang="en-US" sz="3600" u="sng" dirty="0">
              <a:solidFill>
                <a:srgbClr val="000000"/>
              </a:solidFill>
              <a:latin typeface="Eras Demi ITC"/>
              <a:ea typeface="Heiti TC Light" charset="-120"/>
              <a:sym typeface="Arial" charset="0"/>
            </a:endParaRPr>
          </a:p>
        </p:txBody>
      </p:sp>
      <p:sp>
        <p:nvSpPr>
          <p:cNvPr id="3" name="Right Arrow 2"/>
          <p:cNvSpPr/>
          <p:nvPr/>
        </p:nvSpPr>
        <p:spPr>
          <a:xfrm>
            <a:off x="5181600" y="3687862"/>
            <a:ext cx="762000" cy="38100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3"/>
            <a:endParaRPr lang="en-US" dirty="0">
              <a:solidFill>
                <a:srgbClr val="FFFFFF"/>
              </a:solidFill>
              <a:latin typeface="Eras Demi ITC"/>
              <a:sym typeface="Arial" charset="0"/>
            </a:endParaRPr>
          </a:p>
        </p:txBody>
      </p:sp>
    </p:spTree>
    <p:extLst>
      <p:ext uri="{BB962C8B-B14F-4D97-AF65-F5344CB8AC3E}">
        <p14:creationId xmlns:p14="http://schemas.microsoft.com/office/powerpoint/2010/main" val="1780761913"/>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85567"/>
            <a:ext cx="9144000" cy="857250"/>
          </a:xfrm>
        </p:spPr>
        <p:txBody>
          <a:bodyPr/>
          <a:lstStyle/>
          <a:p>
            <a:br>
              <a:rPr lang="en-US" sz="4000" dirty="0"/>
            </a:br>
            <a:br>
              <a:rPr lang="en-US" sz="2400" dirty="0"/>
            </a:br>
            <a:endParaRPr lang="en-US" dirty="0"/>
          </a:p>
        </p:txBody>
      </p:sp>
      <p:sp>
        <p:nvSpPr>
          <p:cNvPr id="10" name="TextBox 9"/>
          <p:cNvSpPr txBox="1"/>
          <p:nvPr/>
        </p:nvSpPr>
        <p:spPr>
          <a:xfrm>
            <a:off x="2213203" y="485568"/>
            <a:ext cx="3359410" cy="969496"/>
          </a:xfrm>
          <a:prstGeom prst="rect">
            <a:avLst/>
          </a:prstGeom>
          <a:noFill/>
        </p:spPr>
        <p:txBody>
          <a:bodyPr wrap="square" rtlCol="0">
            <a:spAutoFit/>
          </a:bodyPr>
          <a:lstStyle/>
          <a:p>
            <a:pPr defTabSz="914353"/>
            <a:r>
              <a:rPr lang="en-US" sz="2100" dirty="0">
                <a:solidFill>
                  <a:srgbClr val="000000"/>
                </a:solidFill>
                <a:latin typeface="Eras Demi ITC"/>
                <a:ea typeface="Heiti TC Light" charset="-120"/>
                <a:sym typeface="Arial" charset="0"/>
              </a:rPr>
              <a:t> </a:t>
            </a:r>
          </a:p>
          <a:p>
            <a:pPr defTabSz="914353"/>
            <a:endParaRPr lang="en-US" sz="3600" dirty="0">
              <a:solidFill>
                <a:srgbClr val="000000"/>
              </a:solidFill>
              <a:latin typeface="Eras Demi ITC"/>
              <a:ea typeface="Heiti TC Light" charset="-120"/>
              <a:sym typeface="Arial" charset="0"/>
            </a:endParaRPr>
          </a:p>
        </p:txBody>
      </p:sp>
      <p:sp>
        <p:nvSpPr>
          <p:cNvPr id="11" name="TextBox 3"/>
          <p:cNvSpPr txBox="1"/>
          <p:nvPr/>
        </p:nvSpPr>
        <p:spPr>
          <a:xfrm>
            <a:off x="10106025" y="5434013"/>
            <a:ext cx="223138" cy="276999"/>
          </a:xfrm>
          <a:prstGeom prst="rect">
            <a:avLst/>
          </a:prstGeom>
          <a:noFill/>
        </p:spPr>
        <p:txBody>
          <a:bodyPr wrap="none" rtlCol="0">
            <a:spAutoFit/>
          </a:bodyPr>
          <a:lstStyle/>
          <a:p>
            <a:pPr defTabSz="914353"/>
            <a:r>
              <a:rPr lang="en-US" sz="1200" dirty="0">
                <a:solidFill>
                  <a:srgbClr val="000000"/>
                </a:solidFill>
                <a:latin typeface="Times New Roman" panose="02020603050405020304" pitchFamily="18" charset="0"/>
                <a:ea typeface="Times New Roman" panose="02020603050405020304" pitchFamily="18" charset="0"/>
                <a:sym typeface="Arial" charset="0"/>
              </a:rPr>
              <a:t> </a:t>
            </a:r>
          </a:p>
        </p:txBody>
      </p:sp>
      <p:graphicFrame>
        <p:nvGraphicFramePr>
          <p:cNvPr id="9" name="Table 8"/>
          <p:cNvGraphicFramePr>
            <a:graphicFrameLocks noGrp="1"/>
          </p:cNvGraphicFramePr>
          <p:nvPr/>
        </p:nvGraphicFramePr>
        <p:xfrm>
          <a:off x="2131219" y="14515"/>
          <a:ext cx="8536781" cy="16185324"/>
        </p:xfrm>
        <a:graphic>
          <a:graphicData uri="http://schemas.openxmlformats.org/drawingml/2006/table">
            <a:tbl>
              <a:tblPr/>
              <a:tblGrid>
                <a:gridCol w="8536781">
                  <a:extLst>
                    <a:ext uri="{9D8B030D-6E8A-4147-A177-3AD203B41FA5}">
                      <a16:colId xmlns:a16="http://schemas.microsoft.com/office/drawing/2014/main" val="20000"/>
                    </a:ext>
                  </a:extLst>
                </a:gridCol>
              </a:tblGrid>
              <a:tr h="69134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400" b="1" u="sng"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6000" b="1" u="none"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Christ</a:t>
                      </a:r>
                      <a:r>
                        <a:rPr lang="en-US" sz="44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(Matt. 1-John 21)</a:t>
                      </a:r>
                    </a:p>
                    <a:p>
                      <a:pPr marL="0" marR="0" algn="l">
                        <a:lnSpc>
                          <a:spcPct val="107000"/>
                        </a:lnSpc>
                        <a:spcBef>
                          <a:spcPts val="0"/>
                        </a:spcBef>
                        <a:spcAft>
                          <a:spcPts val="0"/>
                        </a:spcAft>
                      </a:pPr>
                      <a:endParaRPr lang="en-US" sz="8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Birth                                         John</a:t>
                      </a:r>
                      <a:r>
                        <a:rPr lang="en-US" sz="3200" b="1" baseline="0"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1:14</a:t>
                      </a:r>
                      <a:endPar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Death                                       1 Pet. 3:18</a:t>
                      </a:r>
                    </a:p>
                    <a:p>
                      <a:pPr marL="0" marR="0" algn="l">
                        <a:lnSpc>
                          <a:spcPct val="107000"/>
                        </a:lnSpc>
                        <a:spcBef>
                          <a:spcPts val="0"/>
                        </a:spcBef>
                        <a:spcAft>
                          <a:spcPts val="0"/>
                        </a:spcAft>
                      </a:pPr>
                      <a:endPar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Sin </a:t>
                      </a:r>
                      <a:r>
                        <a:rPr lang="en-US" sz="3200" b="1" u="sng"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Canceled</a:t>
                      </a: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Rom.</a:t>
                      </a:r>
                      <a:r>
                        <a:rPr lang="en-US" sz="3200" b="1" baseline="0"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6:23</a:t>
                      </a: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Death </a:t>
                      </a:r>
                      <a:r>
                        <a:rPr lang="en-US" sz="3200" b="1" u="sng"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Defeated</a:t>
                      </a: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Heb. 2:14            </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Satan </a:t>
                      </a:r>
                      <a:r>
                        <a:rPr lang="en-US" sz="3200" b="1" u="sng"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Disarmed</a:t>
                      </a: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Col. 2:12                </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Curse </a:t>
                      </a:r>
                      <a:r>
                        <a:rPr lang="en-US" sz="3200" b="1" u="sng"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Reversed</a:t>
                      </a: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Gal. 3:13-14</a:t>
                      </a: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Resurrection</a:t>
                      </a:r>
                      <a:r>
                        <a:rPr lang="en-US" sz="3200" b="1" baseline="0"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a:t>
                      </a:r>
                      <a:r>
                        <a:rPr lang="en-US" sz="3200" b="1" u="sng" baseline="0"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Life</a:t>
                      </a: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John</a:t>
                      </a:r>
                      <a:r>
                        <a:rPr lang="en-US" sz="3200" b="1" baseline="0"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5:23-24</a:t>
                      </a:r>
                      <a:endPar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rPr>
                        <a:t>          </a:t>
                      </a:r>
                      <a:endParaRPr lang="en-US" sz="3200" b="1" dirty="0">
                        <a:effectLst/>
                        <a:latin typeface="Arial" panose="020B0604020202020204" pitchFamily="34" charset="0"/>
                        <a:ea typeface="Calibri" panose="020F0502020204030204" pitchFamily="34" charset="0"/>
                      </a:endParaRPr>
                    </a:p>
                  </a:txBody>
                  <a:tcPr marL="114300" marR="114300" marT="0" marB="0">
                    <a:lnL>
                      <a:noFill/>
                    </a:lnL>
                    <a:lnR>
                      <a:noFill/>
                    </a:lnR>
                    <a:lnT>
                      <a:noFill/>
                    </a:lnT>
                    <a:lnB>
                      <a:noFill/>
                    </a:lnB>
                  </a:tcPr>
                </a:tc>
                <a:extLst>
                  <a:ext uri="{0D108BD9-81ED-4DB2-BD59-A6C34878D82A}">
                    <a16:rowId xmlns:a16="http://schemas.microsoft.com/office/drawing/2014/main" val="10000"/>
                  </a:ext>
                </a:extLst>
              </a:tr>
              <a:tr h="4635913">
                <a:tc>
                  <a:txBody>
                    <a:bodyPr/>
                    <a:lstStyle/>
                    <a:p>
                      <a:pPr marL="0" marR="0" algn="l">
                        <a:lnSpc>
                          <a:spcPct val="107000"/>
                        </a:lnSpc>
                        <a:spcBef>
                          <a:spcPts val="0"/>
                        </a:spcBef>
                        <a:spcAft>
                          <a:spcPts val="0"/>
                        </a:spcAft>
                      </a:pPr>
                      <a:endParaRPr lang="en-US" sz="3200" b="1" dirty="0">
                        <a:effectLst/>
                        <a:latin typeface="Arial" panose="020B0604020202020204" pitchFamily="34" charset="0"/>
                        <a:ea typeface="Calibri" panose="020F0502020204030204" pitchFamily="34" charset="0"/>
                      </a:endParaRPr>
                    </a:p>
                  </a:txBody>
                  <a:tcPr marL="114300" marR="114300" marT="0" marB="0">
                    <a:lnL>
                      <a:noFill/>
                    </a:lnL>
                    <a:lnR>
                      <a:noFill/>
                    </a:lnR>
                    <a:lnT>
                      <a:noFill/>
                    </a:lnT>
                    <a:lnB>
                      <a:noFill/>
                    </a:lnB>
                  </a:tcPr>
                </a:tc>
                <a:extLst>
                  <a:ext uri="{0D108BD9-81ED-4DB2-BD59-A6C34878D82A}">
                    <a16:rowId xmlns:a16="http://schemas.microsoft.com/office/drawing/2014/main" val="10001"/>
                  </a:ext>
                </a:extLst>
              </a:tr>
              <a:tr h="4635913">
                <a:tc>
                  <a:txBody>
                    <a:bodyPr/>
                    <a:lstStyle/>
                    <a:p>
                      <a:pPr marL="0" marR="0" algn="l">
                        <a:lnSpc>
                          <a:spcPct val="107000"/>
                        </a:lnSpc>
                        <a:spcBef>
                          <a:spcPts val="0"/>
                        </a:spcBef>
                        <a:spcAft>
                          <a:spcPts val="0"/>
                        </a:spcAft>
                      </a:pPr>
                      <a:endParaRPr lang="en-US" sz="3200" b="1" dirty="0">
                        <a:effectLst/>
                        <a:latin typeface="Arial" panose="020B0604020202020204" pitchFamily="34" charset="0"/>
                        <a:ea typeface="Calibri" panose="020F0502020204030204" pitchFamily="34" charset="0"/>
                      </a:endParaRPr>
                    </a:p>
                  </a:txBody>
                  <a:tcPr marL="114300" marR="114300" marT="0" marB="0">
                    <a:lnL>
                      <a:noFill/>
                    </a:lnL>
                    <a:lnR>
                      <a:noFill/>
                    </a:lnR>
                    <a:lnT>
                      <a:noFill/>
                    </a:lnT>
                    <a:lnB>
                      <a:noFill/>
                    </a:lnB>
                  </a:tcPr>
                </a:tc>
                <a:extLst>
                  <a:ext uri="{0D108BD9-81ED-4DB2-BD59-A6C34878D82A}">
                    <a16:rowId xmlns:a16="http://schemas.microsoft.com/office/drawing/2014/main" val="10002"/>
                  </a:ext>
                </a:extLst>
              </a:tr>
            </a:tbl>
          </a:graphicData>
        </a:graphic>
      </p:graphicFrame>
      <p:pic>
        <p:nvPicPr>
          <p:cNvPr id="5" name="Picture 4"/>
          <p:cNvPicPr>
            <a:picLocks noChangeAspect="1"/>
          </p:cNvPicPr>
          <p:nvPr/>
        </p:nvPicPr>
        <p:blipFill>
          <a:blip r:embed="rId3"/>
          <a:stretch>
            <a:fillRect/>
          </a:stretch>
        </p:blipFill>
        <p:spPr>
          <a:xfrm>
            <a:off x="5024438" y="2946797"/>
            <a:ext cx="1745894" cy="1160678"/>
          </a:xfrm>
          <a:prstGeom prst="rect">
            <a:avLst/>
          </a:prstGeom>
        </p:spPr>
      </p:pic>
    </p:spTree>
    <p:extLst>
      <p:ext uri="{BB962C8B-B14F-4D97-AF65-F5344CB8AC3E}">
        <p14:creationId xmlns:p14="http://schemas.microsoft.com/office/powerpoint/2010/main" val="1765388758"/>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8947" y="485567"/>
            <a:ext cx="8639033" cy="857250"/>
          </a:xfrm>
        </p:spPr>
        <p:txBody>
          <a:bodyPr/>
          <a:lstStyle/>
          <a:p>
            <a:br>
              <a:rPr lang="en-US" dirty="0"/>
            </a:br>
            <a:br>
              <a:rPr lang="en-US" sz="2400" dirty="0"/>
            </a:br>
            <a:endParaRPr lang="en-US" dirty="0"/>
          </a:p>
        </p:txBody>
      </p:sp>
      <p:sp>
        <p:nvSpPr>
          <p:cNvPr id="10" name="TextBox 9"/>
          <p:cNvSpPr txBox="1"/>
          <p:nvPr/>
        </p:nvSpPr>
        <p:spPr>
          <a:xfrm>
            <a:off x="1816292" y="273546"/>
            <a:ext cx="8981454" cy="3108543"/>
          </a:xfrm>
          <a:prstGeom prst="rect">
            <a:avLst/>
          </a:prstGeom>
          <a:noFill/>
        </p:spPr>
        <p:txBody>
          <a:bodyPr wrap="square" rtlCol="0">
            <a:spAutoFit/>
          </a:bodyPr>
          <a:lstStyle/>
          <a:p>
            <a:pPr algn="ctr" defTabSz="914353"/>
            <a:r>
              <a:rPr lang="en-US" sz="66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rPr>
              <a:t>Church</a:t>
            </a:r>
            <a:r>
              <a:rPr lang="en-US" sz="54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rPr>
              <a:t> </a:t>
            </a:r>
            <a:endParaRPr lang="en-US" sz="20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endParaRPr>
          </a:p>
          <a:p>
            <a:pPr algn="ctr" defTabSz="914353"/>
            <a:r>
              <a:rPr lang="en-US" sz="4000" b="1" dirty="0">
                <a:solidFill>
                  <a:srgbClr val="000000"/>
                </a:solidFill>
                <a:latin typeface="Calibri" panose="020F0502020204030204" pitchFamily="34" charset="0"/>
                <a:ea typeface="Arial Unicode MS" panose="020B0604020202020204" pitchFamily="34" charset="-128"/>
                <a:cs typeface="Calibri" panose="020F0502020204030204" pitchFamily="34" charset="0"/>
                <a:sym typeface="Arial" charset="0"/>
              </a:rPr>
              <a:t>(Acts 1- Rev. 22)</a:t>
            </a:r>
          </a:p>
          <a:p>
            <a:pPr algn="ctr" defTabSz="914353"/>
            <a:br>
              <a:rPr lang="en-US" sz="5400" b="1" kern="0" dirty="0">
                <a:solidFill>
                  <a:srgbClr val="000000"/>
                </a:solidFill>
                <a:latin typeface="Eras Demi ITC"/>
                <a:ea typeface="Heiti TC Light" charset="-120"/>
                <a:sym typeface="Arial" charset="0"/>
              </a:rPr>
            </a:br>
            <a:endParaRPr lang="en-US" sz="3600" b="1" dirty="0">
              <a:solidFill>
                <a:srgbClr val="000000"/>
              </a:solidFill>
              <a:latin typeface="Eras Demi ITC"/>
              <a:ea typeface="Heiti TC Light" charset="-120"/>
              <a:sym typeface="Arial" charset="0"/>
            </a:endParaRPr>
          </a:p>
        </p:txBody>
      </p:sp>
      <p:graphicFrame>
        <p:nvGraphicFramePr>
          <p:cNvPr id="4" name="Content Placeholder 3"/>
          <p:cNvGraphicFramePr>
            <a:graphicFrameLocks noGrp="1"/>
          </p:cNvGraphicFramePr>
          <p:nvPr>
            <p:ph idx="1"/>
          </p:nvPr>
        </p:nvGraphicFramePr>
        <p:xfrm>
          <a:off x="2081762" y="2279542"/>
          <a:ext cx="8153400" cy="5082510"/>
        </p:xfrm>
        <a:graphic>
          <a:graphicData uri="http://schemas.openxmlformats.org/drawingml/2006/table">
            <a:tbl>
              <a:tblPr/>
              <a:tblGrid>
                <a:gridCol w="8153400">
                  <a:extLst>
                    <a:ext uri="{9D8B030D-6E8A-4147-A177-3AD203B41FA5}">
                      <a16:colId xmlns:a16="http://schemas.microsoft.com/office/drawing/2014/main" val="20000"/>
                    </a:ext>
                  </a:extLst>
                </a:gridCol>
              </a:tblGrid>
              <a:tr h="3058374">
                <a:tc>
                  <a:txBody>
                    <a:bodyPr/>
                    <a:lstStyle/>
                    <a:p>
                      <a:pPr marL="0" marR="0" algn="l">
                        <a:lnSpc>
                          <a:spcPct val="107000"/>
                        </a:lnSpc>
                        <a:spcBef>
                          <a:spcPts val="0"/>
                        </a:spcBef>
                        <a:spcAft>
                          <a:spcPts val="0"/>
                        </a:spcAft>
                      </a:pPr>
                      <a:endParaRPr lang="en-US" sz="10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People of God             1 Pet. 2:9-10                   </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Mission of God            Matt. 28:18-20</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Spirit of God                </a:t>
                      </a:r>
                      <a:r>
                        <a:rPr kumimoji="0" lang="en-US" sz="3600" b="1" i="0" u="none" strike="noStrike" kern="1200" cap="none" spc="0" normalizeH="0" baseline="0" noProof="0" dirty="0">
                          <a:ln>
                            <a:noFill/>
                          </a:ln>
                          <a:solidFill>
                            <a:srgbClr val="000000"/>
                          </a:solidFill>
                          <a:effectLst/>
                          <a:uLnTx/>
                          <a:uFillTx/>
                          <a:latin typeface="Calibri" panose="020F0502020204030204" pitchFamily="34" charset="0"/>
                          <a:ea typeface="Arial Unicode MS" panose="020B0604020202020204" pitchFamily="34" charset="-128"/>
                          <a:cs typeface="Calibri" panose="020F0502020204030204" pitchFamily="34" charset="0"/>
                        </a:rPr>
                        <a:t>Acts 1:8 </a:t>
                      </a:r>
                      <a:endParaRPr lang="en-US" sz="3600" b="1" dirty="0">
                        <a:solidFill>
                          <a:schemeClr val="tx1"/>
                        </a:solidFill>
                        <a:effectLst/>
                        <a:latin typeface="Calibri" panose="020F0502020204030204" pitchFamily="34" charset="0"/>
                        <a:ea typeface="Arial Unicode MS" panose="020B0604020202020204" pitchFamily="34" charset="-128"/>
                        <a:cs typeface="Calibri" panose="020F0502020204030204" pitchFamily="34" charset="0"/>
                      </a:endParaRPr>
                    </a:p>
                    <a:p>
                      <a:pPr marL="0" marR="0" algn="l">
                        <a:lnSpc>
                          <a:spcPct val="107000"/>
                        </a:lnSpc>
                        <a:spcBef>
                          <a:spcPts val="0"/>
                        </a:spcBef>
                        <a:spcAft>
                          <a:spcPts val="0"/>
                        </a:spcAft>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Gospel of God             Rom.</a:t>
                      </a:r>
                      <a:r>
                        <a:rPr lang="en-US" sz="3600" b="1" baseline="0"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1:16-17</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Gifts of God                 Rom. 12:6-8</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txBody>
                  <a:tcPr marL="80682" marR="80682" marT="0" marB="0">
                    <a:lnL>
                      <a:noFill/>
                    </a:lnL>
                    <a:lnR>
                      <a:noFill/>
                    </a:lnR>
                    <a:lnT>
                      <a:noFill/>
                    </a:lnT>
                    <a:lnB>
                      <a:noFill/>
                    </a:lnB>
                  </a:tcPr>
                </a:tc>
                <a:extLst>
                  <a:ext uri="{0D108BD9-81ED-4DB2-BD59-A6C34878D82A}">
                    <a16:rowId xmlns:a16="http://schemas.microsoft.com/office/drawing/2014/main" val="10000"/>
                  </a:ext>
                </a:extLst>
              </a:tr>
              <a:tr h="1043166">
                <a:tc>
                  <a:txBody>
                    <a:bodyPr/>
                    <a:lstStyle/>
                    <a:p>
                      <a:pPr marL="0" marR="0" algn="l">
                        <a:lnSpc>
                          <a:spcPct val="107000"/>
                        </a:lnSpc>
                        <a:spcBef>
                          <a:spcPts val="0"/>
                        </a:spcBef>
                        <a:spcAft>
                          <a:spcPts val="0"/>
                        </a:spcAft>
                      </a:pPr>
                      <a:endParaRPr lang="en-US" sz="18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600" b="1" dirty="0">
                          <a:effectLst/>
                          <a:latin typeface="Calibri" panose="020F0502020204030204" pitchFamily="34" charset="0"/>
                          <a:ea typeface="Calibri" panose="020F0502020204030204" pitchFamily="34" charset="0"/>
                          <a:cs typeface="Calibri" panose="020F0502020204030204" pitchFamily="34" charset="0"/>
                        </a:rPr>
                        <a:t>                   </a:t>
                      </a:r>
                      <a:r>
                        <a:rPr lang="en-US" sz="4800" b="1" dirty="0">
                          <a:effectLst/>
                          <a:latin typeface="Calibri" panose="020F0502020204030204" pitchFamily="34" charset="0"/>
                          <a:ea typeface="Calibri" panose="020F0502020204030204" pitchFamily="34" charset="0"/>
                          <a:cs typeface="Calibri" panose="020F0502020204030204" pitchFamily="34" charset="0"/>
                        </a:rPr>
                        <a:t>Make</a:t>
                      </a:r>
                      <a:r>
                        <a:rPr lang="en-US" sz="4800" b="1" baseline="0" dirty="0">
                          <a:effectLst/>
                          <a:latin typeface="Calibri" panose="020F0502020204030204" pitchFamily="34" charset="0"/>
                          <a:ea typeface="Calibri" panose="020F0502020204030204" pitchFamily="34" charset="0"/>
                          <a:cs typeface="Calibri" panose="020F0502020204030204" pitchFamily="34" charset="0"/>
                        </a:rPr>
                        <a:t> Disciples</a:t>
                      </a:r>
                      <a:endParaRPr lang="en-US" sz="4800" b="1" dirty="0">
                        <a:effectLst/>
                        <a:latin typeface="Calibri" panose="020F0502020204030204" pitchFamily="34" charset="0"/>
                        <a:ea typeface="Calibri" panose="020F0502020204030204" pitchFamily="34" charset="0"/>
                        <a:cs typeface="Calibri" panose="020F0502020204030204" pitchFamily="34" charset="0"/>
                      </a:endParaRPr>
                    </a:p>
                  </a:txBody>
                  <a:tcPr marL="80682" marR="80682" marT="0" marB="0">
                    <a:lnL>
                      <a:noFill/>
                    </a:lnL>
                    <a:lnR>
                      <a:noFill/>
                    </a:lnR>
                    <a:lnT>
                      <a:noFill/>
                    </a:lnT>
                    <a:lnB>
                      <a:noFill/>
                    </a:lnB>
                  </a:tcPr>
                </a:tc>
                <a:extLst>
                  <a:ext uri="{0D108BD9-81ED-4DB2-BD59-A6C34878D82A}">
                    <a16:rowId xmlns:a16="http://schemas.microsoft.com/office/drawing/2014/main" val="10001"/>
                  </a:ext>
                </a:extLst>
              </a:tr>
              <a:tr h="967023">
                <a:tc>
                  <a:txBody>
                    <a:bodyPr/>
                    <a:lstStyle/>
                    <a:p>
                      <a:pPr marL="0" marR="0" algn="l">
                        <a:lnSpc>
                          <a:spcPct val="107000"/>
                        </a:lnSpc>
                        <a:spcBef>
                          <a:spcPts val="0"/>
                        </a:spcBef>
                        <a:spcAft>
                          <a:spcPts val="0"/>
                        </a:spcAft>
                      </a:pPr>
                      <a:endParaRPr lang="en-US" sz="3600" b="1" dirty="0">
                        <a:effectLst/>
                        <a:latin typeface="Arial" panose="020B0604020202020204" pitchFamily="34" charset="0"/>
                        <a:ea typeface="Calibri" panose="020F0502020204030204" pitchFamily="34" charset="0"/>
                      </a:endParaRPr>
                    </a:p>
                  </a:txBody>
                  <a:tcPr marL="80682" marR="80682" marT="0" marB="0">
                    <a:lnL>
                      <a:noFill/>
                    </a:lnL>
                    <a:lnR>
                      <a:noFill/>
                    </a:lnR>
                    <a:lnT>
                      <a:noFill/>
                    </a:lnT>
                    <a:lnB>
                      <a:noFill/>
                    </a:lnB>
                  </a:tcPr>
                </a:tc>
                <a:extLst>
                  <a:ext uri="{0D108BD9-81ED-4DB2-BD59-A6C34878D82A}">
                    <a16:rowId xmlns:a16="http://schemas.microsoft.com/office/drawing/2014/main" val="10002"/>
                  </a:ext>
                </a:extLst>
              </a:tr>
            </a:tbl>
          </a:graphicData>
        </a:graphic>
      </p:graphicFrame>
      <p:sp>
        <p:nvSpPr>
          <p:cNvPr id="7" name="Rectangle 6"/>
          <p:cNvSpPr/>
          <p:nvPr/>
        </p:nvSpPr>
        <p:spPr>
          <a:xfrm>
            <a:off x="1606908" y="1"/>
            <a:ext cx="5287378" cy="1569660"/>
          </a:xfrm>
          <a:prstGeom prst="rect">
            <a:avLst/>
          </a:prstGeom>
        </p:spPr>
        <p:txBody>
          <a:bodyPr wrap="square">
            <a:spAutoFit/>
          </a:bodyPr>
          <a:lstStyle/>
          <a:p>
            <a:pPr defTabSz="914353"/>
            <a:endParaRPr lang="en-US" sz="2800" dirty="0">
              <a:solidFill>
                <a:srgbClr val="000000"/>
              </a:solidFill>
              <a:latin typeface="Eras Demi ITC"/>
              <a:ea typeface="Heiti TC Light" charset="-120"/>
              <a:sym typeface="Arial" charset="0"/>
            </a:endParaRPr>
          </a:p>
          <a:p>
            <a:pPr defTabSz="914353"/>
            <a:endParaRPr lang="en-US" sz="3200" dirty="0">
              <a:solidFill>
                <a:srgbClr val="000000"/>
              </a:solidFill>
              <a:latin typeface="Eras Demi ITC"/>
              <a:ea typeface="Heiti TC Light" charset="-120"/>
              <a:sym typeface="Arial" charset="0"/>
            </a:endParaRPr>
          </a:p>
          <a:p>
            <a:pPr defTabSz="914353"/>
            <a:endParaRPr lang="en-US" sz="3600" u="sng" dirty="0">
              <a:solidFill>
                <a:srgbClr val="000000"/>
              </a:solidFill>
              <a:latin typeface="Eras Demi ITC"/>
              <a:ea typeface="Heiti TC Light" charset="-120"/>
              <a:sym typeface="Arial" charset="0"/>
            </a:endParaRPr>
          </a:p>
        </p:txBody>
      </p:sp>
      <p:sp>
        <p:nvSpPr>
          <p:cNvPr id="3" name="Right Arrow 2"/>
          <p:cNvSpPr/>
          <p:nvPr/>
        </p:nvSpPr>
        <p:spPr>
          <a:xfrm>
            <a:off x="5367420" y="3157880"/>
            <a:ext cx="722086" cy="38100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3"/>
            <a:endParaRPr lang="en-US" dirty="0">
              <a:solidFill>
                <a:srgbClr val="FFFFFF"/>
              </a:solidFill>
              <a:latin typeface="Eras Demi ITC"/>
              <a:sym typeface="Arial" charset="0"/>
            </a:endParaRPr>
          </a:p>
        </p:txBody>
      </p:sp>
      <p:sp>
        <p:nvSpPr>
          <p:cNvPr id="5" name="Down Arrow 4"/>
          <p:cNvSpPr/>
          <p:nvPr/>
        </p:nvSpPr>
        <p:spPr>
          <a:xfrm>
            <a:off x="5551232" y="4247771"/>
            <a:ext cx="354460" cy="1361553"/>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3"/>
            <a:endParaRPr lang="en-US" dirty="0">
              <a:solidFill>
                <a:srgbClr val="FFFFFF"/>
              </a:solidFill>
              <a:latin typeface="Eras Demi ITC"/>
              <a:sym typeface="Arial" charset="0"/>
            </a:endParaRPr>
          </a:p>
        </p:txBody>
      </p:sp>
    </p:spTree>
    <p:extLst>
      <p:ext uri="{BB962C8B-B14F-4D97-AF65-F5344CB8AC3E}">
        <p14:creationId xmlns:p14="http://schemas.microsoft.com/office/powerpoint/2010/main" val="1487928290"/>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8947" y="485567"/>
            <a:ext cx="8639033" cy="857250"/>
          </a:xfrm>
        </p:spPr>
        <p:txBody>
          <a:bodyPr/>
          <a:lstStyle/>
          <a:p>
            <a:br>
              <a:rPr lang="en-US" dirty="0"/>
            </a:br>
            <a:br>
              <a:rPr lang="en-US" sz="2400" dirty="0"/>
            </a:br>
            <a:endParaRPr lang="en-US" dirty="0"/>
          </a:p>
        </p:txBody>
      </p:sp>
      <p:sp>
        <p:nvSpPr>
          <p:cNvPr id="10" name="TextBox 9"/>
          <p:cNvSpPr txBox="1"/>
          <p:nvPr/>
        </p:nvSpPr>
        <p:spPr>
          <a:xfrm>
            <a:off x="1246044" y="432673"/>
            <a:ext cx="8981454" cy="2775696"/>
          </a:xfrm>
          <a:prstGeom prst="rect">
            <a:avLst/>
          </a:prstGeom>
          <a:noFill/>
        </p:spPr>
        <p:txBody>
          <a:bodyPr wrap="square" rtlCol="0">
            <a:spAutoFit/>
          </a:bodyPr>
          <a:lstStyle/>
          <a:p>
            <a:pPr algn="ctr" defTabSz="914353"/>
            <a:r>
              <a:rPr lang="en-US" sz="4640" b="1" dirty="0">
                <a:solidFill>
                  <a:srgbClr val="000000"/>
                </a:solidFill>
                <a:latin typeface="Calibri" panose="020F0502020204030204" pitchFamily="34" charset="0"/>
                <a:ea typeface="Heiti TC Light" charset="-120"/>
                <a:cs typeface="Calibri" panose="020F0502020204030204" pitchFamily="34" charset="0"/>
                <a:sym typeface="Arial" charset="0"/>
              </a:rPr>
              <a:t>Consummation</a:t>
            </a:r>
          </a:p>
          <a:p>
            <a:pPr algn="ctr" defTabSz="914353"/>
            <a:r>
              <a:rPr lang="en-US" sz="3797" b="1" dirty="0">
                <a:solidFill>
                  <a:srgbClr val="000000"/>
                </a:solidFill>
                <a:latin typeface="Calibri" panose="020F0502020204030204" pitchFamily="34" charset="0"/>
                <a:ea typeface="Heiti TC Light" charset="-120"/>
                <a:cs typeface="Calibri" panose="020F0502020204030204" pitchFamily="34" charset="0"/>
                <a:sym typeface="Arial" charset="0"/>
              </a:rPr>
              <a:t>(Rev. 20-22)</a:t>
            </a:r>
          </a:p>
          <a:p>
            <a:pPr algn="ctr" defTabSz="914353"/>
            <a:r>
              <a:rPr lang="en-US" sz="5400" b="1" kern="0" dirty="0">
                <a:solidFill>
                  <a:srgbClr val="000000"/>
                </a:solidFill>
                <a:latin typeface="Eras Demi ITC"/>
                <a:ea typeface="Heiti TC Light" charset="-120"/>
                <a:sym typeface="Arial" charset="0"/>
              </a:rPr>
              <a:t> </a:t>
            </a:r>
            <a:br>
              <a:rPr lang="en-US" sz="5400" b="1" kern="0" dirty="0">
                <a:solidFill>
                  <a:srgbClr val="000000"/>
                </a:solidFill>
                <a:latin typeface="Eras Demi ITC"/>
                <a:ea typeface="Heiti TC Light" charset="-120"/>
                <a:sym typeface="Arial" charset="0"/>
              </a:rPr>
            </a:br>
            <a:endParaRPr lang="en-US" sz="3600" b="1" dirty="0">
              <a:solidFill>
                <a:srgbClr val="000000"/>
              </a:solidFill>
              <a:latin typeface="Eras Demi ITC"/>
              <a:ea typeface="Heiti TC Light" charset="-120"/>
              <a:sym typeface="Arial" charset="0"/>
            </a:endParaRPr>
          </a:p>
        </p:txBody>
      </p:sp>
      <p:sp>
        <p:nvSpPr>
          <p:cNvPr id="5" name="Content Placeholder 4"/>
          <p:cNvSpPr>
            <a:spLocks noGrp="1"/>
          </p:cNvSpPr>
          <p:nvPr>
            <p:ph idx="1"/>
          </p:nvPr>
        </p:nvSpPr>
        <p:spPr>
          <a:xfrm>
            <a:off x="1964502" y="2320858"/>
            <a:ext cx="8686800" cy="4114800"/>
          </a:xfrm>
        </p:spPr>
        <p:txBody>
          <a:bodyPr/>
          <a:lstStyle/>
          <a:p>
            <a:pPr marL="0" indent="0" eaLnBrk="1" fontAlgn="auto" hangingPunct="1">
              <a:spcBef>
                <a:spcPts val="0"/>
              </a:spcBef>
              <a:spcAft>
                <a:spcPts val="0"/>
              </a:spcAft>
              <a:buNone/>
            </a:pPr>
            <a:r>
              <a:rPr lang="en-US" sz="3600" kern="1200" dirty="0">
                <a:solidFill>
                  <a:srgbClr val="000000"/>
                </a:solidFill>
              </a:rPr>
              <a:t> </a:t>
            </a:r>
          </a:p>
          <a:p>
            <a:pPr marL="0" indent="0" eaLnBrk="1" fontAlgn="auto" hangingPunct="1">
              <a:spcBef>
                <a:spcPts val="0"/>
              </a:spcBef>
              <a:spcAft>
                <a:spcPts val="0"/>
              </a:spcAft>
              <a:buNone/>
            </a:pPr>
            <a:endParaRPr lang="en-US" dirty="0"/>
          </a:p>
        </p:txBody>
      </p:sp>
      <p:sp>
        <p:nvSpPr>
          <p:cNvPr id="7" name="Rectangle 6"/>
          <p:cNvSpPr/>
          <p:nvPr/>
        </p:nvSpPr>
        <p:spPr>
          <a:xfrm>
            <a:off x="1606908" y="1"/>
            <a:ext cx="5287378" cy="1569660"/>
          </a:xfrm>
          <a:prstGeom prst="rect">
            <a:avLst/>
          </a:prstGeom>
        </p:spPr>
        <p:txBody>
          <a:bodyPr wrap="square">
            <a:spAutoFit/>
          </a:bodyPr>
          <a:lstStyle/>
          <a:p>
            <a:pPr defTabSz="914353"/>
            <a:endParaRPr lang="en-US" sz="2800" dirty="0">
              <a:solidFill>
                <a:srgbClr val="000000"/>
              </a:solidFill>
              <a:latin typeface="Eras Demi ITC"/>
              <a:ea typeface="Heiti TC Light" charset="-120"/>
              <a:sym typeface="Arial" charset="0"/>
            </a:endParaRPr>
          </a:p>
          <a:p>
            <a:pPr defTabSz="914353"/>
            <a:endParaRPr lang="en-US" sz="3200" dirty="0">
              <a:solidFill>
                <a:srgbClr val="000000"/>
              </a:solidFill>
              <a:latin typeface="Eras Demi ITC"/>
              <a:ea typeface="Heiti TC Light" charset="-120"/>
              <a:sym typeface="Arial" charset="0"/>
            </a:endParaRPr>
          </a:p>
          <a:p>
            <a:pPr defTabSz="914353"/>
            <a:endParaRPr lang="en-US" sz="3600" u="sng" dirty="0">
              <a:solidFill>
                <a:srgbClr val="000000"/>
              </a:solidFill>
              <a:latin typeface="Eras Demi ITC"/>
              <a:ea typeface="Heiti TC Light" charset="-120"/>
              <a:sym typeface="Arial" charset="0"/>
            </a:endParaRPr>
          </a:p>
        </p:txBody>
      </p:sp>
      <p:graphicFrame>
        <p:nvGraphicFramePr>
          <p:cNvPr id="4" name="Table 3"/>
          <p:cNvGraphicFramePr>
            <a:graphicFrameLocks noGrp="1"/>
          </p:cNvGraphicFramePr>
          <p:nvPr/>
        </p:nvGraphicFramePr>
        <p:xfrm>
          <a:off x="2421702" y="1897098"/>
          <a:ext cx="7772400" cy="9056244"/>
        </p:xfrm>
        <a:graphic>
          <a:graphicData uri="http://schemas.openxmlformats.org/drawingml/2006/table">
            <a:tbl>
              <a:tblPr/>
              <a:tblGrid>
                <a:gridCol w="7772400">
                  <a:extLst>
                    <a:ext uri="{9D8B030D-6E8A-4147-A177-3AD203B41FA5}">
                      <a16:colId xmlns:a16="http://schemas.microsoft.com/office/drawing/2014/main" val="20000"/>
                    </a:ext>
                  </a:extLst>
                </a:gridCol>
              </a:tblGrid>
              <a:tr h="4528122">
                <a:tc>
                  <a:txBody>
                    <a:bodyPr/>
                    <a:lstStyle/>
                    <a:p>
                      <a:pPr marL="0" marR="0" algn="l">
                        <a:lnSpc>
                          <a:spcPct val="107000"/>
                        </a:lnSpc>
                        <a:spcBef>
                          <a:spcPts val="0"/>
                        </a:spcBef>
                        <a:spcAft>
                          <a:spcPts val="0"/>
                        </a:spcAft>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Family</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marL="0" marR="0" indent="0" algn="l" defTabSz="685800" rtl="0" eaLnBrk="1" fontAlgn="auto" latinLnBrk="0" hangingPunct="1">
                        <a:lnSpc>
                          <a:spcPct val="107000"/>
                        </a:lnSpc>
                        <a:spcBef>
                          <a:spcPts val="0"/>
                        </a:spcBef>
                        <a:spcAft>
                          <a:spcPts val="0"/>
                        </a:spcAft>
                        <a:buClrTx/>
                        <a:buSzTx/>
                        <a:buFontTx/>
                        <a:buNone/>
                        <a:tabLst/>
                        <a:defRPr/>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Home                     Christ’s Return</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marL="0" marR="0" indent="0" algn="l" defTabSz="685800" rtl="0" eaLnBrk="1" fontAlgn="auto" latinLnBrk="0" hangingPunct="1">
                        <a:lnSpc>
                          <a:spcPct val="107000"/>
                        </a:lnSpc>
                        <a:spcBef>
                          <a:spcPts val="0"/>
                        </a:spcBef>
                        <a:spcAft>
                          <a:spcPts val="0"/>
                        </a:spcAft>
                        <a:buClrTx/>
                        <a:buSzTx/>
                        <a:buFontTx/>
                        <a:buNone/>
                        <a:tabLst/>
                        <a:defRPr/>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Worship                 Matt. 25:31-46</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marL="0" marR="0" indent="0" algn="l" defTabSz="685800" rtl="0" eaLnBrk="1" fontAlgn="auto" latinLnBrk="0" hangingPunct="1">
                        <a:lnSpc>
                          <a:spcPct val="107000"/>
                        </a:lnSpc>
                        <a:spcBef>
                          <a:spcPts val="0"/>
                        </a:spcBef>
                        <a:spcAft>
                          <a:spcPts val="0"/>
                        </a:spcAft>
                        <a:buClrTx/>
                        <a:buSzTx/>
                        <a:buFontTx/>
                        <a:buNone/>
                        <a:tabLst/>
                        <a:defRPr/>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Joy                     </a:t>
                      </a:r>
                    </a:p>
                    <a:p>
                      <a:pPr marL="0" marR="0" indent="0" algn="l" defTabSz="685800" rtl="0" eaLnBrk="1" fontAlgn="auto" latinLnBrk="0" hangingPunct="1">
                        <a:lnSpc>
                          <a:spcPct val="107000"/>
                        </a:lnSpc>
                        <a:spcBef>
                          <a:spcPts val="0"/>
                        </a:spcBef>
                        <a:spcAft>
                          <a:spcPts val="0"/>
                        </a:spcAft>
                        <a:buClrTx/>
                        <a:buSzTx/>
                        <a:buFontTx/>
                        <a:buNone/>
                        <a:tabLst/>
                        <a:defRPr/>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Pleasures                Judgment</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6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Partnership            Rewards  </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1</a:t>
                      </a:r>
                      <a:r>
                        <a:rPr lang="en-US" sz="3200" b="1" baseline="0" dirty="0">
                          <a:solidFill>
                            <a:srgbClr val="000000"/>
                          </a:solidFill>
                          <a:effectLst/>
                          <a:latin typeface="Calibri" panose="020F0502020204030204" pitchFamily="34" charset="0"/>
                          <a:ea typeface="Arial Unicode MS" panose="020B0604020202020204" pitchFamily="34" charset="-128"/>
                          <a:cs typeface="Calibri" panose="020F0502020204030204" pitchFamily="34" charset="0"/>
                        </a:rPr>
                        <a:t> Cor. 15:20-28</a:t>
                      </a:r>
                      <a:endParaRPr lang="en-US" sz="3200" b="1" dirty="0">
                        <a:effectLst/>
                        <a:latin typeface="Calibri" panose="020F0502020204030204" pitchFamily="34" charset="0"/>
                        <a:ea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32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rPr>
                        <a:t> </a:t>
                      </a:r>
                      <a:endParaRPr lang="en-US" sz="3200" b="1" dirty="0">
                        <a:effectLst/>
                        <a:latin typeface="Arial" panose="020B0604020202020204" pitchFamily="34" charset="0"/>
                        <a:ea typeface="Calibri" panose="020F0502020204030204" pitchFamily="34" charset="0"/>
                      </a:endParaRPr>
                    </a:p>
                  </a:txBody>
                  <a:tcPr marL="114300" marR="114300" marT="0" marB="0">
                    <a:lnL>
                      <a:noFill/>
                    </a:lnL>
                    <a:lnR>
                      <a:noFill/>
                    </a:lnR>
                    <a:lnT>
                      <a:noFill/>
                    </a:lnT>
                    <a:lnB>
                      <a:noFill/>
                    </a:lnB>
                  </a:tcPr>
                </a:tc>
                <a:extLst>
                  <a:ext uri="{0D108BD9-81ED-4DB2-BD59-A6C34878D82A}">
                    <a16:rowId xmlns:a16="http://schemas.microsoft.com/office/drawing/2014/main" val="10000"/>
                  </a:ext>
                </a:extLst>
              </a:tr>
              <a:tr h="4528122">
                <a:tc>
                  <a:txBody>
                    <a:bodyPr/>
                    <a:lstStyle/>
                    <a:p>
                      <a:pPr marL="0" marR="0" algn="l">
                        <a:lnSpc>
                          <a:spcPct val="107000"/>
                        </a:lnSpc>
                        <a:spcBef>
                          <a:spcPts val="0"/>
                        </a:spcBef>
                        <a:spcAft>
                          <a:spcPts val="0"/>
                        </a:spcAft>
                      </a:pPr>
                      <a:endParaRPr lang="en-US" sz="3200" b="1" dirty="0">
                        <a:effectLst/>
                        <a:latin typeface="Arial" panose="020B0604020202020204" pitchFamily="34" charset="0"/>
                        <a:ea typeface="Calibri" panose="020F0502020204030204" pitchFamily="34" charset="0"/>
                      </a:endParaRPr>
                    </a:p>
                  </a:txBody>
                  <a:tcPr marL="114300" marR="114300" marT="0" marB="0">
                    <a:lnL>
                      <a:noFill/>
                    </a:lnL>
                    <a:lnR>
                      <a:noFill/>
                    </a:lnR>
                    <a:lnT>
                      <a:noFill/>
                    </a:lnT>
                    <a:lnB>
                      <a:noFill/>
                    </a:lnB>
                  </a:tcPr>
                </a:tc>
                <a:extLst>
                  <a:ext uri="{0D108BD9-81ED-4DB2-BD59-A6C34878D82A}">
                    <a16:rowId xmlns:a16="http://schemas.microsoft.com/office/drawing/2014/main" val="58142181"/>
                  </a:ext>
                </a:extLst>
              </a:tr>
            </a:tbl>
          </a:graphicData>
        </a:graphic>
      </p:graphicFrame>
      <p:pic>
        <p:nvPicPr>
          <p:cNvPr id="6" name="Picture 5"/>
          <p:cNvPicPr>
            <a:picLocks noChangeAspect="1"/>
          </p:cNvPicPr>
          <p:nvPr/>
        </p:nvPicPr>
        <p:blipFill>
          <a:blip r:embed="rId3"/>
          <a:stretch>
            <a:fillRect/>
          </a:stretch>
        </p:blipFill>
        <p:spPr>
          <a:xfrm>
            <a:off x="4649391" y="3211792"/>
            <a:ext cx="777327" cy="396288"/>
          </a:xfrm>
          <a:prstGeom prst="rect">
            <a:avLst/>
          </a:prstGeom>
        </p:spPr>
      </p:pic>
      <p:sp>
        <p:nvSpPr>
          <p:cNvPr id="3" name="Down Arrow 2"/>
          <p:cNvSpPr/>
          <p:nvPr/>
        </p:nvSpPr>
        <p:spPr>
          <a:xfrm>
            <a:off x="6757126" y="3702482"/>
            <a:ext cx="274320" cy="64008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3"/>
            <a:endParaRPr lang="en-US" dirty="0">
              <a:solidFill>
                <a:srgbClr val="FFFFFF"/>
              </a:solidFill>
              <a:latin typeface="Eras Demi ITC"/>
              <a:sym typeface="Arial" charset="0"/>
            </a:endParaRPr>
          </a:p>
        </p:txBody>
      </p:sp>
    </p:spTree>
    <p:extLst>
      <p:ext uri="{BB962C8B-B14F-4D97-AF65-F5344CB8AC3E}">
        <p14:creationId xmlns:p14="http://schemas.microsoft.com/office/powerpoint/2010/main" val="3097399070"/>
      </p:ext>
    </p:extLst>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228600"/>
            <a:ext cx="7772400" cy="1143000"/>
          </a:xfrm>
        </p:spPr>
        <p:txBody>
          <a:bodyPr/>
          <a:lstStyle/>
          <a:p>
            <a:pPr algn="l"/>
            <a:r>
              <a:rPr lang="en-US" sz="4219" b="1" dirty="0">
                <a:latin typeface="Calibri" panose="020F0502020204030204" pitchFamily="34" charset="0"/>
                <a:cs typeface="Calibri" panose="020F0502020204030204" pitchFamily="34" charset="0"/>
              </a:rPr>
              <a:t>Remember:</a:t>
            </a:r>
          </a:p>
        </p:txBody>
      </p:sp>
      <p:sp>
        <p:nvSpPr>
          <p:cNvPr id="3" name="Content Placeholder 2"/>
          <p:cNvSpPr>
            <a:spLocks noGrp="1"/>
          </p:cNvSpPr>
          <p:nvPr>
            <p:ph idx="1"/>
          </p:nvPr>
        </p:nvSpPr>
        <p:spPr>
          <a:xfrm>
            <a:off x="2077641" y="1371600"/>
            <a:ext cx="8839200" cy="4114800"/>
          </a:xfrm>
        </p:spPr>
        <p:txBody>
          <a:bodyPr/>
          <a:lstStyle/>
          <a:p>
            <a:r>
              <a:rPr lang="en-US" sz="3600" b="1" dirty="0">
                <a:latin typeface="Calibri" panose="020F0502020204030204" pitchFamily="34" charset="0"/>
                <a:cs typeface="Calibri" panose="020F0502020204030204" pitchFamily="34" charset="0"/>
              </a:rPr>
              <a:t> History is God’s Story	Acts 2:23</a:t>
            </a:r>
          </a:p>
          <a:p>
            <a:endParaRPr lang="en-US" sz="3600" b="1" dirty="0">
              <a:latin typeface="Calibri" panose="020F0502020204030204" pitchFamily="34" charset="0"/>
              <a:cs typeface="Calibri" panose="020F0502020204030204" pitchFamily="34" charset="0"/>
            </a:endParaRPr>
          </a:p>
          <a:p>
            <a:r>
              <a:rPr lang="en-US" sz="3600" b="1" dirty="0">
                <a:latin typeface="Calibri" panose="020F0502020204030204" pitchFamily="34" charset="0"/>
                <a:cs typeface="Calibri" panose="020F0502020204030204" pitchFamily="34" charset="0"/>
              </a:rPr>
              <a:t> You are in His story	Luke 19:10 </a:t>
            </a:r>
          </a:p>
          <a:p>
            <a:endParaRPr lang="en-US" sz="3600" b="1" dirty="0">
              <a:latin typeface="Calibri" panose="020F0502020204030204" pitchFamily="34" charset="0"/>
              <a:cs typeface="Calibri" panose="020F0502020204030204" pitchFamily="34" charset="0"/>
            </a:endParaRPr>
          </a:p>
          <a:p>
            <a:r>
              <a:rPr lang="en-US" sz="3600" b="1" dirty="0">
                <a:latin typeface="Calibri" panose="020F0502020204030204" pitchFamily="34" charset="0"/>
                <a:cs typeface="Calibri" panose="020F0502020204030204" pitchFamily="34" charset="0"/>
              </a:rPr>
              <a:t> Your story will end!	Heb. 9:23</a:t>
            </a:r>
          </a:p>
          <a:p>
            <a:endParaRPr lang="en-US" sz="3600" b="1" dirty="0">
              <a:latin typeface="Calibri" panose="020F0502020204030204" pitchFamily="34" charset="0"/>
              <a:cs typeface="Calibri" panose="020F0502020204030204" pitchFamily="34" charset="0"/>
            </a:endParaRPr>
          </a:p>
          <a:p>
            <a:r>
              <a:rPr lang="en-US" sz="3600" b="1" dirty="0">
                <a:latin typeface="Calibri" panose="020F0502020204030204" pitchFamily="34" charset="0"/>
                <a:cs typeface="Calibri" panose="020F0502020204030204" pitchFamily="34" charset="0"/>
              </a:rPr>
              <a:t> How it ends is up to you?   Matt. 6:33</a:t>
            </a:r>
          </a:p>
        </p:txBody>
      </p:sp>
    </p:spTree>
    <p:extLst>
      <p:ext uri="{BB962C8B-B14F-4D97-AF65-F5344CB8AC3E}">
        <p14:creationId xmlns:p14="http://schemas.microsoft.com/office/powerpoint/2010/main" val="1326079256"/>
      </p:ext>
    </p:extLst>
  </p:cSld>
  <p:clrMapOvr>
    <a:masterClrMapping/>
  </p:clrMapOvr>
  <p:transition>
    <p:randomBar dir="vert"/>
  </p:transition>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2" id="{D64B9E4F-4C86-5848-9F87-ECE92E9DEB4C}" vid="{0F6D02D2-6304-EE4D-851D-B4D7C88AC626}"/>
    </a:ext>
  </a:extLst>
</a:theme>
</file>

<file path=ppt/theme/theme2.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Eras Demi ITC"/>
        <a:ea typeface=""/>
        <a:cs typeface=""/>
      </a:majorFont>
      <a:minorFont>
        <a:latin typeface="Eras Demi IT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92920</TotalTime>
  <Words>956</Words>
  <Application>Microsoft Office PowerPoint</Application>
  <PresentationFormat>Widescreen</PresentationFormat>
  <Paragraphs>156</Paragraphs>
  <Slides>18</Slides>
  <Notes>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18</vt:i4>
      </vt:variant>
    </vt:vector>
  </HeadingPairs>
  <TitlesOfParts>
    <vt:vector size="27" baseType="lpstr">
      <vt:lpstr>Arial</vt:lpstr>
      <vt:lpstr>Calibri</vt:lpstr>
      <vt:lpstr>Eras Demi ITC</vt:lpstr>
      <vt:lpstr>Garamond</vt:lpstr>
      <vt:lpstr>Helvetica</vt:lpstr>
      <vt:lpstr>MrEavesXLModOTBook</vt:lpstr>
      <vt:lpstr>Times New Roman</vt:lpstr>
      <vt:lpstr>Office 2013 - 2022 Theme</vt:lpstr>
      <vt:lpstr>1_Default Design</vt:lpstr>
      <vt:lpstr>History is God’s Story </vt:lpstr>
      <vt:lpstr>   The King and His Eternal Unshakable Kingdom Story!   Genesis 1 – Revelation 22  </vt:lpstr>
      <vt:lpstr>   </vt:lpstr>
      <vt:lpstr>  </vt:lpstr>
      <vt:lpstr>  </vt:lpstr>
      <vt:lpstr>  </vt:lpstr>
      <vt:lpstr>  </vt:lpstr>
      <vt:lpstr>  </vt:lpstr>
      <vt:lpstr>Remember: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Jamie Allen</dc:creator>
  <cp:lastModifiedBy>Glen Miller</cp:lastModifiedBy>
  <cp:revision>59</cp:revision>
  <cp:lastPrinted>2025-03-06T22:38:28Z</cp:lastPrinted>
  <dcterms:created xsi:type="dcterms:W3CDTF">2024-05-25T17:53:40Z</dcterms:created>
  <dcterms:modified xsi:type="dcterms:W3CDTF">2025-03-09T16:19:04Z</dcterms:modified>
</cp:coreProperties>
</file>