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6230" r:id="rId2"/>
    <p:sldId id="6258" r:id="rId3"/>
    <p:sldId id="6250" r:id="rId4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jGkI879WK6m0G/jkphnrS4EI1m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320"/>
    <a:srgbClr val="3C6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306"/>
    <p:restoredTop sz="94690"/>
  </p:normalViewPr>
  <p:slideViewPr>
    <p:cSldViewPr snapToGrid="0">
      <p:cViewPr varScale="1">
        <p:scale>
          <a:sx n="66" d="100"/>
          <a:sy n="66" d="100"/>
        </p:scale>
        <p:origin x="53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37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4" Type="http://schemas.openxmlformats.org/officeDocument/2006/relationships/slide" Target="slides/slide3.xml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1" tIns="46580" rIns="93161" bIns="4658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1" tIns="46580" rIns="93161" bIns="4658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1" y="4473892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1" tIns="46580" rIns="93161" bIns="4658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8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1" tIns="46580" rIns="93161" bIns="4658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1" tIns="46580" rIns="93161" bIns="46580" anchor="b" anchorCtr="0">
            <a:noAutofit/>
          </a:bodyPr>
          <a:lstStyle/>
          <a:p>
            <a:pPr algn="r"/>
            <a:fld id="{00000000-1234-1234-1234-123412341234}" type="slidenum">
              <a:rPr lang="en-ZW" sz="1200" smtClean="0">
                <a:solidFill>
                  <a:schemeClr val="dk1"/>
                </a:solidFill>
              </a:rPr>
              <a:pPr algn="r"/>
              <a:t>‹#›</a:t>
            </a:fld>
            <a:endParaRPr lang="en-ZW" sz="12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ZW" sz="1200" smtClean="0">
                <a:solidFill>
                  <a:schemeClr val="dk1"/>
                </a:solidFill>
              </a:rPr>
              <a:pPr algn="r"/>
              <a:t>2</a:t>
            </a:fld>
            <a:endParaRPr lang="en-ZW" sz="12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1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63A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98C98-72F5-C322-3B21-5AD6A6E69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DBAD54-1B62-481E-EAB2-8F825980F6E0}"/>
              </a:ext>
            </a:extLst>
          </p:cNvPr>
          <p:cNvSpPr/>
          <p:nvPr/>
        </p:nvSpPr>
        <p:spPr>
          <a:xfrm>
            <a:off x="164175" y="-92597"/>
            <a:ext cx="12191999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    </a:t>
            </a: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The War For Your Heart!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4400" b="1" kern="1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(2 Cor. 11:1-6)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en-US" sz="800" b="1" kern="12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1. A </a:t>
            </a:r>
            <a:r>
              <a:rPr kumimoji="0" lang="en-US" altLang="en-US" sz="4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Jealous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Love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To Protect!   							(v.2)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2. A </a:t>
            </a:r>
            <a:r>
              <a:rPr kumimoji="0" lang="en-US" altLang="en-US" sz="4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Subtle </a:t>
            </a:r>
            <a:r>
              <a:rPr kumimoji="0" lang="en-US" altLang="en-US" sz="48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Threat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To Intimacy!  						(v.3)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A Dangerous </a:t>
            </a:r>
            <a:r>
              <a:rPr lang="en-US" sz="4800" b="1" u="sng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Deception</a:t>
            </a:r>
            <a:r>
              <a:rPr lang="en-US" sz="48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Corrupts! (v. 3)	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 False </a:t>
            </a:r>
            <a:r>
              <a:rPr lang="en-US" sz="4800" b="1" u="sng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Gospel</a:t>
            </a:r>
            <a:r>
              <a:rPr lang="en-US" sz="48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Seduces!						(v. 4)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A Naive </a:t>
            </a:r>
            <a:r>
              <a:rPr lang="en-US" sz="4800" b="1" u="sng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Tolerance</a:t>
            </a:r>
            <a:r>
              <a:rPr lang="en-US" sz="48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Destroys!				(v. 4)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5400" b="0" i="0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uLnTx/>
              <a:uFillTx/>
              <a:latin typeface="MADE TOMMY" panose="02000503000000020004" pitchFamily="2" charset="77"/>
              <a:ea typeface="+mn-ea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283B08-D69D-F9C3-B99A-C7176418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138" y="208347"/>
            <a:ext cx="1102424" cy="110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7AA3A-2EF0-2FDE-F2C5-760A83C49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22076F-5395-D71A-3B4A-A74B6F891CBD}"/>
              </a:ext>
            </a:extLst>
          </p:cNvPr>
          <p:cNvSpPr/>
          <p:nvPr/>
        </p:nvSpPr>
        <p:spPr>
          <a:xfrm>
            <a:off x="592438" y="0"/>
            <a:ext cx="121919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       </a:t>
            </a:r>
            <a:r>
              <a:rPr kumimoji="0" lang="en-US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 Warfare Strategy!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4400" b="1" kern="120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(2 Cor. 11:1-6)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en-US" sz="800" b="1" kern="1200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0" indent="-9144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kumimoji="0" lang="en-US" altLang="en-US" sz="5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Guard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Your Affections Ruthlessly!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altLang="en-US" sz="5400" b="1" u="sng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Renew</a:t>
            </a:r>
            <a:r>
              <a:rPr lang="en-US" altLang="en-US" sz="5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Your Mind Perpetually!</a:t>
            </a:r>
            <a:endParaRPr kumimoji="0" lang="en-US" altLang="en-US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5400" b="1" u="sng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Preach</a:t>
            </a:r>
            <a:r>
              <a:rPr lang="en-US" sz="5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Gospel To Yourself Daily!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5400" b="1" u="sng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en-US" sz="5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Every Message Relentlessly!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b="1" kern="1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defTabSz="457200">
              <a:buClrTx/>
              <a:defRPr/>
            </a:pPr>
            <a:r>
              <a:rPr lang="en-US" sz="5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5400" b="1" u="sng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 On</a:t>
            </a:r>
            <a:r>
              <a:rPr lang="en-US" sz="5400" b="1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Armor of God Unitedly!</a:t>
            </a:r>
            <a:endParaRPr kumimoji="0" lang="en-US" sz="54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MADE TOMMY" panose="02000503000000020004" pitchFamily="2" charset="77"/>
              <a:ea typeface="+mn-ea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523F4A-96F1-9F29-3286-AE97290D1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9333" y="203512"/>
            <a:ext cx="1103472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6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92468-DB45-493F-47AC-7358CB32C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C2D1-FF50-0EFA-9F97-77315A74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1236"/>
            <a:ext cx="10515600" cy="1325563"/>
          </a:xfrm>
        </p:spPr>
        <p:txBody>
          <a:bodyPr>
            <a:noAutofit/>
          </a:bodyPr>
          <a:lstStyle/>
          <a:p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C7663-3A9A-A8BC-3130-F3F670578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353800" cy="4351338"/>
          </a:xfrm>
        </p:spPr>
        <p:txBody>
          <a:bodyPr/>
          <a:lstStyle/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82632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7219</TotalTime>
  <Words>157</Words>
  <Application>Microsoft Office PowerPoint</Application>
  <PresentationFormat>Widescreen</PresentationFormat>
  <Paragraphs>25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MADE TOMMY</vt:lpstr>
      <vt:lpstr>Arial</vt:lpstr>
      <vt:lpstr>Play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michaelchakwenya@gmail.com</dc:creator>
  <cp:lastModifiedBy>Glen Miller</cp:lastModifiedBy>
  <cp:revision>12</cp:revision>
  <cp:lastPrinted>2025-09-07T14:48:23Z</cp:lastPrinted>
  <dcterms:created xsi:type="dcterms:W3CDTF">2025-04-24T08:42:10Z</dcterms:created>
  <dcterms:modified xsi:type="dcterms:W3CDTF">2025-09-07T14:51:54Z</dcterms:modified>
</cp:coreProperties>
</file>